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28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C30C383-5EC0-412E-8294-402AACA604B3}" type="datetimeFigureOut">
              <a:rPr lang="en-US" smtClean="0"/>
              <a:t>7/12/2016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9D4A03DF-49F9-4517-840B-9CC058D8325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google.com/url?sa=i&amp;rct=j&amp;q=&amp;esrc=s&amp;source=images&amp;cd=&amp;cad=rja&amp;uact=8&amp;ved=0ahUKEwjF9v6zteLNAhWM24MKHQDBCjQQjRwIBw&amp;url=http://www.projectinspired.com/10-beautiful-depictions-of-jesus-with-his-children/&amp;psig=AFQjCNFMTnpj06zgChSc8IeZGwKmhdx1Lw&amp;ust=146801746829741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www.google.com/url?sa=i&amp;rct=j&amp;q=&amp;esrc=s&amp;source=images&amp;cd=&amp;cad=rja&amp;uact=8&amp;ved=0ahUKEwissMvFueLNAhUm4IMKHUbNAZYQjRwIBw&amp;url=http://truediscipleship.com/how-to-really-enjoy-reading-the-bible/&amp;bvm=bv.126130881,d.amc&amp;psig=AFQjCNGQv0OS7_ATXGk4HD62IgKTA3RsqQ&amp;ust=146801856958312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kevinrdshepherd.info/desert_fathers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google.com/url?sa=i&amp;rct=j&amp;q=&amp;esrc=s&amp;source=images&amp;cd=&amp;cad=rja&amp;uact=8&amp;ved=0ahUKEwjIoay7vOLNAhWry4MKHffbCzAQjRwIBw&amp;url=http://www.nursetogether.com/how-nurses-can-stop-blaming-others-and-change-their-life-today&amp;bvm=bv.126130881,d.amc&amp;psig=AFQjCNFT0ws42Dgjr0JT40vj-PdzGQjYXA&amp;ust=1468019356912697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0ahUKEwi49dTuteLNAhUh7IMKHegdAf8QjRwIBw&amp;url=https://davidmathiraj.com/2014/02/25/yoke-mentioned-in-the-holy-bible-kjv/&amp;bvm=bv.126130881,d.amc&amp;psig=AFQjCNGXSXNEYoIBdXumqgA4Ah0zKWOd2g&amp;ust=1468017521549695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&amp;esrc=s&amp;source=images&amp;cd=&amp;cad=rja&amp;uact=8&amp;ved=0ahUKEwjsxv6utuLNAhWnxYMKHVYTBvYQjRwIBw&amp;url=http://blog.startwithwhy.com/refocus/2008/08/starting-a-busi.html&amp;bvm=bv.126130881,d.amc&amp;psig=AFQjCNH_Jt-WwfPdAZ3elu5HAk55QWZo9A&amp;ust=1468017673025076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www.google.com/url?sa=i&amp;rct=j&amp;q=&amp;esrc=s&amp;source=images&amp;cd=&amp;cad=rja&amp;uact=8&amp;ved=0ahUKEwiW-bXztuLNAhVo4IMKHcUVADcQjRwIBw&amp;url=http://emergentsoul.com/category/uncategorized/&amp;bvm=bv.126130881,d.amc&amp;psig=AFQjCNG7zKK_tfGS0cTg90mFdDlRGYMywA&amp;ust=146801787519884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com/url?sa=i&amp;rct=j&amp;q=&amp;esrc=s&amp;source=images&amp;cd=&amp;cad=rja&amp;uact=8&amp;ved=0ahUKEwiVmuKet-LNAhUh04MKHY05DpoQjRwIBw&amp;url=https://primalmeded.com/2011/05/03/forbidden-fructose/&amp;bvm=bv.126130881,d.amc&amp;psig=AFQjCNHvtBnnNnv2A_okhhgkS6oVy89LVA&amp;ust=146801795761264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/url?sa=i&amp;rct=j&amp;q=&amp;esrc=s&amp;source=images&amp;cd=&amp;cad=rja&amp;uact=8&amp;ved=0ahUKEwjzioTEt-LNAhUF54MKHdFGAZsQjRwIBw&amp;url=http://www.lovethispic.com/image/68090/with-god-all-things-are-possible&amp;bvm=bv.126130881,d.amc&amp;psig=AFQjCNHrSNMvhiI5nDfrO03G4mT3VTzqcA&amp;ust=1468018037003603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google.com/url?sa=i&amp;rct=j&amp;q=&amp;esrc=s&amp;source=images&amp;cd=&amp;cad=rja&amp;uact=8&amp;ved=0ahUKEwi_zbHmt-LNAhUhxoMKHQIlAC0QjRwIBw&amp;url=https://gerardnadal.com/2012/02/04/brinker-jesus-and-zacchaeus/&amp;bvm=bv.126130881,d.amc&amp;psig=AFQjCNEKTv5fJ_mYiK1KYOciSKnlbPIutw&amp;ust=146801810477620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google.com/url?sa=i&amp;rct=j&amp;q=&amp;esrc=s&amp;source=images&amp;cd=&amp;cad=rja&amp;uact=8&amp;ved=0ahUKEwjxpau4uOLNAhUn8IMKHQdvDIIQjRwIBw&amp;url=http://www.everydayhealth.com/news/portrait-painter-with-rheumatoid-arthritis/&amp;bvm=bv.126130881,d.amc&amp;psig=AFQjCNH4vFM6MM3xUnWAs2SzlOyFJzhHcw&amp;ust=1468018281088603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/url?sa=i&amp;rct=j&amp;q=&amp;esrc=s&amp;source=images&amp;cd=&amp;cad=rja&amp;uact=8&amp;ved=0ahUKEwjQ6_mjueLNAhVByoMKHVdfCUgQjRwIBw&amp;url=http://coptorthodox.blogspot.com/2013/07/saint-moses-black.html&amp;bvm=bv.126130881,d.amc&amp;psig=AFQjCNGv_a4nzFxdZpk6-4xBPcYmdW-iow&amp;ust=146801841654973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52601"/>
            <a:ext cx="4495800" cy="4114799"/>
          </a:xfrm>
        </p:spPr>
        <p:txBody>
          <a:bodyPr/>
          <a:lstStyle/>
          <a:p>
            <a:r>
              <a:rPr lang="en-US" sz="4400" dirty="0" smtClean="0"/>
              <a:t>“…unless </a:t>
            </a:r>
            <a:r>
              <a:rPr lang="en-US" sz="4400" dirty="0"/>
              <a:t>you are converted and become as little children, you will by no means enter the kingdom of </a:t>
            </a:r>
            <a:r>
              <a:rPr lang="en-US" sz="4400" dirty="0" smtClean="0"/>
              <a:t>heaven”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6019800"/>
            <a:ext cx="3276600" cy="533400"/>
          </a:xfrm>
        </p:spPr>
        <p:txBody>
          <a:bodyPr/>
          <a:lstStyle/>
          <a:p>
            <a:r>
              <a:rPr lang="en-US" dirty="0" smtClean="0"/>
              <a:t>Matthew 18:3</a:t>
            </a:r>
            <a:endParaRPr lang="en-US" dirty="0"/>
          </a:p>
        </p:txBody>
      </p:sp>
      <p:pic>
        <p:nvPicPr>
          <p:cNvPr id="1026" name="Picture 2" descr="http://www.projectinspired.com/wp-content/uploads/jesus-and-child-4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0" y="1371600"/>
            <a:ext cx="3619500" cy="2771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38822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</a:t>
            </a:r>
            <a:r>
              <a:rPr lang="en-US" sz="1800" dirty="0" smtClean="0"/>
              <a:t>(4)</a:t>
            </a:r>
            <a:r>
              <a:rPr lang="en-US" dirty="0" smtClean="0"/>
              <a:t> 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77000" cy="46482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rabicPeriod" startAt="4"/>
            </a:pPr>
            <a:r>
              <a:rPr lang="en-US" sz="2800" dirty="0" smtClean="0"/>
              <a:t>Change the exposure and the atmosphere</a:t>
            </a:r>
          </a:p>
          <a:p>
            <a:pPr marL="514350" indent="-514350">
              <a:lnSpc>
                <a:spcPct val="150000"/>
              </a:lnSpc>
              <a:buAutoNum type="arabicPeriod" startAt="4"/>
            </a:pPr>
            <a:r>
              <a:rPr lang="en-US" sz="2800" dirty="0" smtClean="0"/>
              <a:t>Undo practices:</a:t>
            </a:r>
            <a:br>
              <a:rPr lang="en-US" sz="2800" dirty="0" smtClean="0"/>
            </a:br>
            <a:r>
              <a:rPr lang="en-US" sz="2800" dirty="0" smtClean="0"/>
              <a:t>- Fasting</a:t>
            </a:r>
            <a:br>
              <a:rPr lang="en-US" sz="2800" dirty="0" smtClean="0"/>
            </a:br>
            <a:r>
              <a:rPr lang="en-US" sz="2800" dirty="0" smtClean="0"/>
              <a:t>- Readings</a:t>
            </a:r>
            <a:br>
              <a:rPr lang="en-US" sz="2800" dirty="0" smtClean="0"/>
            </a:br>
            <a:r>
              <a:rPr lang="en-US" sz="2800" dirty="0" smtClean="0"/>
              <a:t>- Long prayers</a:t>
            </a:r>
            <a:br>
              <a:rPr lang="en-US" sz="2800" dirty="0" smtClean="0"/>
            </a:br>
            <a:r>
              <a:rPr lang="en-US" sz="2800" dirty="0" smtClean="0"/>
              <a:t>- Abstain from sensual stimulation</a:t>
            </a:r>
          </a:p>
        </p:txBody>
      </p:sp>
      <p:pic>
        <p:nvPicPr>
          <p:cNvPr id="10242" name="Picture 2" descr="http://truediscipleship.com/wp-content/uploads/2015/11/Bible-reading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1" y="2273424"/>
            <a:ext cx="3771900" cy="25271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90308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95400"/>
          </a:xfrm>
        </p:spPr>
        <p:txBody>
          <a:bodyPr/>
          <a:lstStyle/>
          <a:p>
            <a:r>
              <a:rPr lang="en-US" dirty="0" smtClean="0"/>
              <a:t>The Plan </a:t>
            </a:r>
            <a:r>
              <a:rPr lang="en-US" sz="1800" dirty="0" smtClean="0"/>
              <a:t>(5)</a:t>
            </a:r>
            <a:r>
              <a:rPr lang="en-US" dirty="0" smtClean="0"/>
              <a:t> 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5867400" cy="48006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rabicPeriod" startAt="6"/>
            </a:pPr>
            <a:r>
              <a:rPr lang="en-US" sz="2800" dirty="0" smtClean="0"/>
              <a:t>Put away childish things: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/>
              <a:t>“When I was a child,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 </a:t>
            </a:r>
            <a:r>
              <a:rPr lang="en-US" sz="2800" dirty="0"/>
              <a:t>spoke as a child,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 </a:t>
            </a:r>
            <a:r>
              <a:rPr lang="en-US" sz="2800" dirty="0"/>
              <a:t>understood as a child,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 </a:t>
            </a:r>
            <a:r>
              <a:rPr lang="en-US" sz="2800" dirty="0"/>
              <a:t>thought as a child;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but </a:t>
            </a:r>
            <a:r>
              <a:rPr lang="en-US" sz="2800" dirty="0"/>
              <a:t>when I became a man, 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I </a:t>
            </a:r>
            <a:r>
              <a:rPr lang="en-US" sz="2800" dirty="0"/>
              <a:t>put away childish </a:t>
            </a:r>
            <a:r>
              <a:rPr lang="en-US" sz="2800" dirty="0" smtClean="0"/>
              <a:t>things” </a:t>
            </a:r>
            <a:br>
              <a:rPr lang="en-US" sz="2800" dirty="0" smtClean="0"/>
            </a:br>
            <a:r>
              <a:rPr lang="en-US" sz="2800" i="1" dirty="0" smtClean="0">
                <a:solidFill>
                  <a:srgbClr val="FF0000"/>
                </a:solidFill>
              </a:rPr>
              <a:t>1 Corinthians 13:11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11266" name="Picture 2" descr="http://www.kevinrdshepherd.info/images/monk_001sss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558925"/>
            <a:ext cx="2667000" cy="34893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25090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</a:t>
            </a:r>
            <a:r>
              <a:rPr lang="en-US" sz="1800" dirty="0" smtClean="0"/>
              <a:t>(6)</a:t>
            </a:r>
            <a:r>
              <a:rPr lang="en-US" dirty="0" smtClean="0"/>
              <a:t> 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486400" cy="48006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rabicPeriod" startAt="6"/>
            </a:pPr>
            <a:r>
              <a:rPr lang="en-US" sz="2800" dirty="0" smtClean="0"/>
              <a:t>Put away childish things: </a:t>
            </a:r>
            <a:r>
              <a:rPr lang="en-US" sz="2800" dirty="0" smtClean="0"/>
              <a:t>(cont</a:t>
            </a:r>
            <a:r>
              <a:rPr lang="en-US" sz="2800" dirty="0" smtClean="0"/>
              <a:t>.)</a:t>
            </a:r>
            <a:r>
              <a:rPr lang="en-US" sz="2800" dirty="0"/>
              <a:t/>
            </a:r>
            <a:br>
              <a:rPr lang="en-US" sz="2800" dirty="0"/>
            </a:br>
            <a:r>
              <a:rPr lang="en-US" sz="2800" dirty="0" smtClean="0"/>
              <a:t>- Stop blaming others</a:t>
            </a:r>
            <a:br>
              <a:rPr lang="en-US" sz="2800" dirty="0" smtClean="0"/>
            </a:br>
            <a:r>
              <a:rPr lang="en-US" sz="2800" dirty="0" smtClean="0"/>
              <a:t>- Accept the consequences of one’s actions</a:t>
            </a:r>
            <a:br>
              <a:rPr lang="en-US" sz="2800" dirty="0" smtClean="0"/>
            </a:br>
            <a:r>
              <a:rPr lang="en-US" sz="2800" dirty="0" smtClean="0"/>
              <a:t>- Stop </a:t>
            </a:r>
            <a:r>
              <a:rPr lang="en-US" sz="2800" dirty="0" smtClean="0"/>
              <a:t>self-pity</a:t>
            </a:r>
            <a:endParaRPr lang="en-US" sz="2800" dirty="0"/>
          </a:p>
        </p:txBody>
      </p:sp>
      <p:pic>
        <p:nvPicPr>
          <p:cNvPr id="12290" name="Picture 2" descr="http://www.nursetogether.com/sites/default/files/How-Nurses-Can-Stop-Blaming-Others-and-Change-Their-Life-Today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2286000"/>
            <a:ext cx="2895600" cy="2171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024849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52601"/>
            <a:ext cx="4495800" cy="4114799"/>
          </a:xfrm>
        </p:spPr>
        <p:txBody>
          <a:bodyPr/>
          <a:lstStyle/>
          <a:p>
            <a:r>
              <a:rPr lang="en-US" sz="7200" dirty="0" smtClean="0"/>
              <a:t>How to </a:t>
            </a:r>
            <a:r>
              <a:rPr lang="en-US" sz="7200" dirty="0" smtClean="0"/>
              <a:t>“undo </a:t>
            </a:r>
            <a:r>
              <a:rPr lang="en-US" sz="7200" dirty="0" smtClean="0"/>
              <a:t>the heavy burden” </a:t>
            </a:r>
            <a:br>
              <a:rPr lang="en-US" sz="7200" dirty="0" smtClean="0"/>
            </a:br>
            <a:r>
              <a:rPr lang="en-US" sz="3600" i="1" dirty="0" smtClean="0"/>
              <a:t>Isaiah 58:6</a:t>
            </a:r>
            <a:endParaRPr lang="en-US" sz="3600" i="1" dirty="0"/>
          </a:p>
        </p:txBody>
      </p:sp>
      <p:pic>
        <p:nvPicPr>
          <p:cNvPr id="2050" name="Picture 2" descr="https://davidmathiraj.files.wordpress.com/2014/02/yoke1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524000"/>
            <a:ext cx="3484016" cy="24707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68472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Highlights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648200"/>
          </a:xfrm>
        </p:spPr>
        <p:txBody>
          <a:bodyPr>
            <a:norm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The Challenge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The Answer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3200" dirty="0" smtClean="0"/>
              <a:t>The Plan</a:t>
            </a:r>
            <a:endParaRPr lang="en-US" sz="3200" dirty="0"/>
          </a:p>
        </p:txBody>
      </p:sp>
      <p:pic>
        <p:nvPicPr>
          <p:cNvPr id="3074" name="Picture 2" descr="http://blog.startwithwhy.com/.a/6a00d834525fff69e201310f40670d970c-600wi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752600"/>
            <a:ext cx="2876550" cy="2876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83219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Challenge </a:t>
            </a:r>
            <a:r>
              <a:rPr lang="en-US" sz="1800" dirty="0" smtClean="0"/>
              <a:t>(1)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4572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What to do with a bad habit?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How to regain purity for a mind that lost it with exposure to impure images and meditating on unclean thoughts?</a:t>
            </a:r>
            <a:endParaRPr lang="en-US" sz="2800" dirty="0"/>
          </a:p>
        </p:txBody>
      </p:sp>
      <p:pic>
        <p:nvPicPr>
          <p:cNvPr id="4098" name="Picture 2" descr="http://emergentsoul.com/wp-content/uploads/2015/06/confused-minds-620x259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133" y="1752600"/>
            <a:ext cx="3619500" cy="15120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855354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The Challenge </a:t>
            </a:r>
            <a:r>
              <a:rPr lang="en-US" sz="1800" dirty="0" smtClean="0"/>
              <a:t>(2)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5105400" cy="4572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How would simplicity be restored to a heart </a:t>
            </a:r>
            <a:r>
              <a:rPr lang="en-US" sz="2800" dirty="0" smtClean="0"/>
              <a:t>that has been exposed to </a:t>
            </a:r>
            <a:r>
              <a:rPr lang="en-US" sz="2800" dirty="0" smtClean="0"/>
              <a:t>what is evil?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Repentance will undo the </a:t>
            </a:r>
            <a:r>
              <a:rPr lang="en-US" sz="2800" dirty="0" smtClean="0"/>
              <a:t>penalty, but cannot cancel </a:t>
            </a:r>
            <a:r>
              <a:rPr lang="en-US" sz="2800" dirty="0" smtClean="0"/>
              <a:t>the experience of the unlawful</a:t>
            </a:r>
            <a:endParaRPr lang="en-US" sz="2800" dirty="0"/>
          </a:p>
        </p:txBody>
      </p:sp>
      <p:pic>
        <p:nvPicPr>
          <p:cNvPr id="5122" name="Picture 2" descr="https://primalmeded.files.wordpress.com/2011/05/apple_snak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1905000"/>
            <a:ext cx="3352800" cy="2230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15195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Answer 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45720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smtClean="0"/>
              <a:t>God knows what </a:t>
            </a:r>
            <a:r>
              <a:rPr lang="en-US" sz="2800" dirty="0"/>
              <a:t>is evil yet “God cannot be tempted by </a:t>
            </a:r>
            <a:r>
              <a:rPr lang="en-US" sz="2800" dirty="0" smtClean="0"/>
              <a:t>evil” </a:t>
            </a:r>
            <a:r>
              <a:rPr lang="en-US" sz="2800" i="1" dirty="0" smtClean="0">
                <a:solidFill>
                  <a:srgbClr val="FF0000"/>
                </a:solidFill>
              </a:rPr>
              <a:t>James 1:13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“With men this is impossible, but with God all things are possible</a:t>
            </a:r>
            <a:r>
              <a:rPr lang="en-US" sz="2800" dirty="0" smtClean="0"/>
              <a:t>.” </a:t>
            </a:r>
            <a:r>
              <a:rPr lang="en-US" sz="2800" i="1" dirty="0" smtClean="0">
                <a:solidFill>
                  <a:srgbClr val="FF0000"/>
                </a:solidFill>
              </a:rPr>
              <a:t>Matthew 19:26</a:t>
            </a:r>
            <a:endParaRPr lang="en-US" sz="2800" i="1" dirty="0">
              <a:solidFill>
                <a:srgbClr val="FF0000"/>
              </a:solidFill>
            </a:endParaRPr>
          </a:p>
        </p:txBody>
      </p:sp>
      <p:pic>
        <p:nvPicPr>
          <p:cNvPr id="6146" name="Picture 2" descr="http://www.lovethispic.com/uploaded_images/68090-With-God-All-Things-Are-Possible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1828800"/>
            <a:ext cx="3086100" cy="19442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16826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</a:t>
            </a:r>
            <a:r>
              <a:rPr lang="en-US" sz="1800" dirty="0" smtClean="0"/>
              <a:t>(1)</a:t>
            </a:r>
            <a:r>
              <a:rPr lang="en-US" dirty="0" smtClean="0"/>
              <a:t> 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45720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en-US" sz="2800" dirty="0" smtClean="0"/>
              <a:t>Be discontent with the distorted image and the heart that is defiled</a:t>
            </a:r>
            <a:br>
              <a:rPr lang="en-US" sz="2800" dirty="0" smtClean="0"/>
            </a:br>
            <a:r>
              <a:rPr lang="en-US" sz="2800" dirty="0" smtClean="0"/>
              <a:t>- St. Moses and his search for the Creator</a:t>
            </a:r>
            <a:br>
              <a:rPr lang="en-US" sz="2800" dirty="0" smtClean="0"/>
            </a:br>
            <a:r>
              <a:rPr lang="en-US" sz="2800" dirty="0" smtClean="0"/>
              <a:t>- Zacchaeus and his desire to meet with the Lord Jesus</a:t>
            </a:r>
            <a:endParaRPr lang="en-US" sz="2800" dirty="0"/>
          </a:p>
        </p:txBody>
      </p:sp>
      <p:pic>
        <p:nvPicPr>
          <p:cNvPr id="7170" name="Picture 2" descr="https://gerardnadal.files.wordpress.com/2012/02/zacchaeus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150" y="1752600"/>
            <a:ext cx="3225640" cy="2057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599660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</a:t>
            </a:r>
            <a:r>
              <a:rPr lang="en-US" sz="1800" dirty="0" smtClean="0"/>
              <a:t>(2)</a:t>
            </a:r>
            <a:r>
              <a:rPr lang="en-US" dirty="0" smtClean="0"/>
              <a:t> 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45720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rabicPeriod" startAt="2"/>
            </a:pPr>
            <a:r>
              <a:rPr lang="en-US" sz="2800" dirty="0" smtClean="0"/>
              <a:t>God who created us is the One who can fix the </a:t>
            </a:r>
            <a:r>
              <a:rPr lang="en-US" sz="2800" dirty="0" smtClean="0"/>
              <a:t>image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- Pray always</a:t>
            </a:r>
            <a:br>
              <a:rPr lang="en-US" sz="2800" dirty="0" smtClean="0"/>
            </a:br>
            <a:r>
              <a:rPr lang="en-US" sz="2800" dirty="0" smtClean="0"/>
              <a:t>- Trust that He can do what is beyond our ability</a:t>
            </a:r>
          </a:p>
        </p:txBody>
      </p:sp>
      <p:pic>
        <p:nvPicPr>
          <p:cNvPr id="8194" name="Picture 2" descr="http://images.agoramedia.com/everydayhealth/gcms/portrait-of-a-painter-with-ra-722x406.jpg?width=623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362200"/>
            <a:ext cx="3800475" cy="21350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734158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Plan </a:t>
            </a:r>
            <a:r>
              <a:rPr lang="en-US" sz="1800" dirty="0" smtClean="0"/>
              <a:t>(3)</a:t>
            </a:r>
            <a:r>
              <a:rPr lang="en-US" dirty="0" smtClean="0"/>
              <a:t> 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334000" cy="4572000"/>
          </a:xfrm>
        </p:spPr>
        <p:txBody>
          <a:bodyPr>
            <a:noAutofit/>
          </a:bodyPr>
          <a:lstStyle/>
          <a:p>
            <a:pPr marL="514350" indent="-514350">
              <a:lnSpc>
                <a:spcPct val="150000"/>
              </a:lnSpc>
              <a:buAutoNum type="arabicPeriod" startAt="3"/>
            </a:pPr>
            <a:r>
              <a:rPr lang="en-US" sz="2800" dirty="0" smtClean="0"/>
              <a:t>Discern between what you can and what you </a:t>
            </a:r>
            <a:r>
              <a:rPr lang="en-US" sz="2800" dirty="0" smtClean="0"/>
              <a:t>cannot do</a:t>
            </a:r>
            <a:r>
              <a:rPr lang="en-US" sz="2800" dirty="0" smtClean="0"/>
              <a:t>, what is your part and what is God’s</a:t>
            </a:r>
            <a:br>
              <a:rPr lang="en-US" sz="2800" dirty="0" smtClean="0"/>
            </a:br>
            <a:r>
              <a:rPr lang="en-US" sz="2800" dirty="0" smtClean="0"/>
              <a:t>- St. </a:t>
            </a:r>
            <a:r>
              <a:rPr lang="en-US" sz="2800" dirty="0" smtClean="0"/>
              <a:t>Moses’ </a:t>
            </a:r>
            <a:r>
              <a:rPr lang="en-US" sz="2800" dirty="0" smtClean="0"/>
              <a:t>frequent confessions</a:t>
            </a:r>
            <a:br>
              <a:rPr lang="en-US" sz="2800" dirty="0" smtClean="0"/>
            </a:br>
            <a:r>
              <a:rPr lang="en-US" sz="2800" dirty="0" smtClean="0"/>
              <a:t>- St. Moses serving others</a:t>
            </a:r>
          </a:p>
        </p:txBody>
      </p:sp>
      <p:pic>
        <p:nvPicPr>
          <p:cNvPr id="9218" name="Picture 2" descr="http://1.bp.blogspot.com/-xD_TRSoPxrY/UdGWeaO17KI/AAAAAAAACKg/UIee8O0N2S8/s640/St.+Moses+the+black+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809750"/>
            <a:ext cx="2552700" cy="3829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24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URRENTXMLFILE" val="C:\Users\fryounan\Documents\PowerCom\Presentation1.xml"/>
  <p:tag name="XMLFILE" val="C:\Users\fryounan\Documents\PowerCom\Presentation1.xml"/>
  <p:tag name="PPTXFILE" val="C:\Users\fryounan\Documents\PowerCom\Presentation1"/>
  <p:tag name="LASTINDEX" val="12"/>
  <p:tag name="CUMFILE" val="C:\Users\fryounan\Documents\PowerCom\Presentation1.cul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147</TotalTime>
  <Words>239</Words>
  <Application>Microsoft Office PowerPoint</Application>
  <PresentationFormat>On-screen Show (4:3)</PresentationFormat>
  <Paragraphs>29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Century Gothic</vt:lpstr>
      <vt:lpstr>Courier New</vt:lpstr>
      <vt:lpstr>Palatino Linotype</vt:lpstr>
      <vt:lpstr>Executive</vt:lpstr>
      <vt:lpstr>“…unless you are converted and become as little children, you will by no means enter the kingdom of heaven”</vt:lpstr>
      <vt:lpstr>How to “undo the heavy burden”  Isaiah 58:6</vt:lpstr>
      <vt:lpstr>Highlights</vt:lpstr>
      <vt:lpstr>The Challenge (1)</vt:lpstr>
      <vt:lpstr>The Challenge (2)</vt:lpstr>
      <vt:lpstr>The Answer </vt:lpstr>
      <vt:lpstr>The Plan (1) </vt:lpstr>
      <vt:lpstr>The Plan (2) </vt:lpstr>
      <vt:lpstr>The Plan (3) </vt:lpstr>
      <vt:lpstr>The Plan (4) </vt:lpstr>
      <vt:lpstr>The Plan (5) </vt:lpstr>
      <vt:lpstr>The Plan (6) 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fryounan</dc:creator>
  <cp:lastModifiedBy>Awad, Peter(DCA)</cp:lastModifiedBy>
  <cp:revision>21</cp:revision>
  <dcterms:created xsi:type="dcterms:W3CDTF">2016-07-07T21:42:07Z</dcterms:created>
  <dcterms:modified xsi:type="dcterms:W3CDTF">2016-07-12T18:50:25Z</dcterms:modified>
</cp:coreProperties>
</file>