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9" r:id="rId6"/>
    <p:sldId id="260" r:id="rId7"/>
    <p:sldId id="270" r:id="rId8"/>
    <p:sldId id="261" r:id="rId9"/>
    <p:sldId id="262" r:id="rId10"/>
    <p:sldId id="271" r:id="rId11"/>
    <p:sldId id="263" r:id="rId12"/>
    <p:sldId id="264" r:id="rId13"/>
    <p:sldId id="272" r:id="rId14"/>
    <p:sldId id="265" r:id="rId15"/>
    <p:sldId id="266" r:id="rId16"/>
    <p:sldId id="267" r:id="rId17"/>
    <p:sldId id="268"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753607AB-DFFF-4323-885E-694F298CBB7D}" type="datetimeFigureOut">
              <a:rPr lang="en-US" smtClean="0"/>
              <a:t>12/20/2013</a:t>
            </a:fld>
            <a:endParaRPr lang="en-US"/>
          </a:p>
        </p:txBody>
      </p:sp>
      <p:sp>
        <p:nvSpPr>
          <p:cNvPr id="23" name="Slide Number Placeholder 22"/>
          <p:cNvSpPr>
            <a:spLocks noGrp="1"/>
          </p:cNvSpPr>
          <p:nvPr>
            <p:ph type="sldNum" sz="quarter" idx="11"/>
          </p:nvPr>
        </p:nvSpPr>
        <p:spPr/>
        <p:txBody>
          <a:bodyPr/>
          <a:lstStyle/>
          <a:p>
            <a:fld id="{0581F920-DCFE-435B-A648-4D1297E5CA2D}" type="slidenum">
              <a:rPr lang="en-US" smtClean="0"/>
              <a:t>‹#›</a:t>
            </a:fld>
            <a:endParaRPr lang="en-US"/>
          </a:p>
        </p:txBody>
      </p:sp>
      <p:sp>
        <p:nvSpPr>
          <p:cNvPr id="24" name="Footer Placeholder 23"/>
          <p:cNvSpPr>
            <a:spLocks noGrp="1"/>
          </p:cNvSpPr>
          <p:nvPr>
            <p:ph type="ftr" sz="quarter" idx="12"/>
          </p:nvPr>
        </p:nvSpPr>
        <p:spPr/>
        <p:txBody>
          <a:bodyPr/>
          <a:lstStyle/>
          <a:p>
            <a:endParaRPr lang="en-US"/>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3607AB-DFFF-4323-885E-694F298CBB7D}" type="datetimeFigureOut">
              <a:rPr lang="en-US" smtClean="0"/>
              <a:t>12/20/2013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81F920-DCFE-435B-A648-4D1297E5CA2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3607AB-DFFF-4323-885E-694F298CBB7D}" type="datetimeFigureOut">
              <a:rPr lang="en-US" smtClean="0"/>
              <a:t>12/20/2013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81F920-DCFE-435B-A648-4D1297E5CA2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14"/>
          </p:nvPr>
        </p:nvSpPr>
        <p:spPr/>
        <p:txBody>
          <a:bodyPr/>
          <a:lstStyle/>
          <a:p>
            <a:fld id="{753607AB-DFFF-4323-885E-694F298CBB7D}" type="datetimeFigureOut">
              <a:rPr lang="en-US" smtClean="0"/>
              <a:t>12/20/2013</a:t>
            </a:fld>
            <a:endParaRPr lang="en-US"/>
          </a:p>
        </p:txBody>
      </p:sp>
      <p:sp>
        <p:nvSpPr>
          <p:cNvPr id="19" name="Slide Number Placeholder 18"/>
          <p:cNvSpPr>
            <a:spLocks noGrp="1"/>
          </p:cNvSpPr>
          <p:nvPr>
            <p:ph type="sldNum" sz="quarter" idx="15"/>
          </p:nvPr>
        </p:nvSpPr>
        <p:spPr/>
        <p:txBody>
          <a:bodyPr/>
          <a:lstStyle/>
          <a:p>
            <a:fld id="{0581F920-DCFE-435B-A648-4D1297E5CA2D}" type="slidenum">
              <a:rPr lang="en-US" smtClean="0"/>
              <a:t>‹#›</a:t>
            </a:fld>
            <a:endParaRPr lang="en-US"/>
          </a:p>
        </p:txBody>
      </p:sp>
      <p:sp>
        <p:nvSpPr>
          <p:cNvPr id="21" name="Footer Placeholder 20"/>
          <p:cNvSpPr>
            <a:spLocks noGrp="1"/>
          </p:cNvSpPr>
          <p:nvPr>
            <p:ph type="ftr" sz="quarter" idx="16"/>
          </p:nvPr>
        </p:nvSpPr>
        <p:spPr/>
        <p:txBody>
          <a:bodyPr/>
          <a:lstStyle/>
          <a:p>
            <a:endParaRPr lang="en-US"/>
          </a:p>
        </p:txBody>
      </p:sp>
      <p:sp>
        <p:nvSpPr>
          <p:cNvPr id="8" name="Title 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15"/>
          <p:cNvSpPr>
            <a:spLocks noGrp="1"/>
          </p:cNvSpPr>
          <p:nvPr>
            <p:ph type="dt" sz="half" idx="10"/>
          </p:nvPr>
        </p:nvSpPr>
        <p:spPr/>
        <p:txBody>
          <a:bodyPr/>
          <a:lstStyle/>
          <a:p>
            <a:fld id="{753607AB-DFFF-4323-885E-694F298CBB7D}" type="datetimeFigureOut">
              <a:rPr lang="en-US" smtClean="0"/>
              <a:t>12/20/2013</a:t>
            </a:fld>
            <a:endParaRPr lang="en-US"/>
          </a:p>
        </p:txBody>
      </p:sp>
      <p:sp>
        <p:nvSpPr>
          <p:cNvPr id="20" name="Slide Number Placeholder 19"/>
          <p:cNvSpPr>
            <a:spLocks noGrp="1"/>
          </p:cNvSpPr>
          <p:nvPr>
            <p:ph type="sldNum" sz="quarter" idx="11"/>
          </p:nvPr>
        </p:nvSpPr>
        <p:spPr/>
        <p:txBody>
          <a:bodyPr/>
          <a:lstStyle/>
          <a:p>
            <a:fld id="{0581F920-DCFE-435B-A648-4D1297E5CA2D}" type="slidenum">
              <a:rPr lang="en-US" smtClean="0"/>
              <a:t>‹#›</a:t>
            </a:fld>
            <a:endParaRPr lang="en-US"/>
          </a:p>
        </p:txBody>
      </p:sp>
      <p:sp>
        <p:nvSpPr>
          <p:cNvPr id="21" name="Footer Placeholder 20"/>
          <p:cNvSpPr>
            <a:spLocks noGrp="1"/>
          </p:cNvSpPr>
          <p:nvPr>
            <p:ph type="ftr" sz="quarter" idx="12"/>
          </p:nvPr>
        </p:nvSpPr>
        <p:spPr/>
        <p:txBody>
          <a:bodyPr/>
          <a:lstStyle/>
          <a:p>
            <a:endParaRPr lang="en-US"/>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Title 26"/>
          <p:cNvSpPr>
            <a:spLocks noGrp="1"/>
          </p:cNvSpPr>
          <p:nvPr>
            <p:ph type="title"/>
          </p:nvPr>
        </p:nvSpPr>
        <p:spPr/>
        <p:txBody>
          <a:bodyPr/>
          <a:lstStyle/>
          <a:p>
            <a:r>
              <a:rPr lang="en-US" smtClean="0"/>
              <a:t>Click to edit Master title style</a:t>
            </a:r>
            <a:endParaRPr lang="en-US" dirty="0"/>
          </a:p>
        </p:txBody>
      </p:sp>
      <p:sp>
        <p:nvSpPr>
          <p:cNvPr id="20" name="Date Placeholder 19"/>
          <p:cNvSpPr>
            <a:spLocks noGrp="1"/>
          </p:cNvSpPr>
          <p:nvPr>
            <p:ph type="dt" sz="half" idx="15"/>
          </p:nvPr>
        </p:nvSpPr>
        <p:spPr/>
        <p:txBody>
          <a:bodyPr/>
          <a:lstStyle/>
          <a:p>
            <a:fld id="{753607AB-DFFF-4323-885E-694F298CBB7D}" type="datetimeFigureOut">
              <a:rPr lang="en-US" smtClean="0"/>
              <a:t>12/20/2013</a:t>
            </a:fld>
            <a:endParaRPr lang="en-US"/>
          </a:p>
        </p:txBody>
      </p:sp>
      <p:sp>
        <p:nvSpPr>
          <p:cNvPr id="25" name="Slide Number Placeholder 24"/>
          <p:cNvSpPr>
            <a:spLocks noGrp="1"/>
          </p:cNvSpPr>
          <p:nvPr>
            <p:ph type="sldNum" sz="quarter" idx="16"/>
          </p:nvPr>
        </p:nvSpPr>
        <p:spPr/>
        <p:txBody>
          <a:bodyPr/>
          <a:lstStyle/>
          <a:p>
            <a:fld id="{0581F920-DCFE-435B-A648-4D1297E5CA2D}" type="slidenum">
              <a:rPr lang="en-US" smtClean="0"/>
              <a:t>‹#›</a:t>
            </a:fld>
            <a:endParaRPr lang="en-US"/>
          </a:p>
        </p:txBody>
      </p:sp>
      <p:sp>
        <p:nvSpPr>
          <p:cNvPr id="26" name="Footer Placeholder 25"/>
          <p:cNvSpPr>
            <a:spLocks noGrp="1"/>
          </p:cNvSpPr>
          <p:nvPr>
            <p:ph type="ftr" sz="quarter" idx="17"/>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Title 29"/>
          <p:cNvSpPr>
            <a:spLocks noGrp="1"/>
          </p:cNvSpPr>
          <p:nvPr>
            <p:ph type="title"/>
          </p:nvPr>
        </p:nvSpPr>
        <p:spPr/>
        <p:txBody>
          <a:bodyPr/>
          <a:lstStyle/>
          <a:p>
            <a:r>
              <a:rPr lang="en-US" smtClean="0"/>
              <a:t>Click to edit Master title style</a:t>
            </a:r>
            <a:endParaRPr lang="en-US"/>
          </a:p>
        </p:txBody>
      </p:sp>
      <p:sp>
        <p:nvSpPr>
          <p:cNvPr id="20" name="Date Placeholder 19"/>
          <p:cNvSpPr>
            <a:spLocks noGrp="1"/>
          </p:cNvSpPr>
          <p:nvPr>
            <p:ph type="dt" sz="half" idx="16"/>
          </p:nvPr>
        </p:nvSpPr>
        <p:spPr/>
        <p:txBody>
          <a:bodyPr/>
          <a:lstStyle/>
          <a:p>
            <a:fld id="{753607AB-DFFF-4323-885E-694F298CBB7D}" type="datetimeFigureOut">
              <a:rPr lang="en-US" smtClean="0"/>
              <a:t>12/20/2013</a:t>
            </a:fld>
            <a:endParaRPr lang="en-US"/>
          </a:p>
        </p:txBody>
      </p:sp>
      <p:sp>
        <p:nvSpPr>
          <p:cNvPr id="24" name="Slide Number Placeholder 23"/>
          <p:cNvSpPr>
            <a:spLocks noGrp="1"/>
          </p:cNvSpPr>
          <p:nvPr>
            <p:ph type="sldNum" sz="quarter" idx="17"/>
          </p:nvPr>
        </p:nvSpPr>
        <p:spPr/>
        <p:txBody>
          <a:bodyPr/>
          <a:lstStyle/>
          <a:p>
            <a:fld id="{0581F920-DCFE-435B-A648-4D1297E5CA2D}" type="slidenum">
              <a:rPr lang="en-US" smtClean="0"/>
              <a:t>‹#›</a:t>
            </a:fld>
            <a:endParaRPr lang="en-US"/>
          </a:p>
        </p:txBody>
      </p:sp>
      <p:sp>
        <p:nvSpPr>
          <p:cNvPr id="29" name="Footer Placeholder 28"/>
          <p:cNvSpPr>
            <a:spLocks noGrp="1"/>
          </p:cNvSpPr>
          <p:nvPr>
            <p:ph type="ftr" sz="quarter" idx="18"/>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753607AB-DFFF-4323-885E-694F298CBB7D}" type="datetimeFigureOut">
              <a:rPr lang="en-US" smtClean="0"/>
              <a:t>12/20/2013</a:t>
            </a:fld>
            <a:endParaRPr lang="en-US"/>
          </a:p>
        </p:txBody>
      </p:sp>
      <p:sp>
        <p:nvSpPr>
          <p:cNvPr id="14" name="Slide Number Placeholder 13"/>
          <p:cNvSpPr>
            <a:spLocks noGrp="1"/>
          </p:cNvSpPr>
          <p:nvPr>
            <p:ph type="sldNum" sz="quarter" idx="11"/>
          </p:nvPr>
        </p:nvSpPr>
        <p:spPr/>
        <p:txBody>
          <a:bodyPr/>
          <a:lstStyle/>
          <a:p>
            <a:fld id="{0581F920-DCFE-435B-A648-4D1297E5CA2D}" type="slidenum">
              <a:rPr lang="en-US" smtClean="0"/>
              <a:t>‹#›</a:t>
            </a:fld>
            <a:endParaRPr lang="en-US"/>
          </a:p>
        </p:txBody>
      </p:sp>
      <p:sp>
        <p:nvSpPr>
          <p:cNvPr id="18" name="Footer Placeholder 17"/>
          <p:cNvSpPr>
            <a:spLocks noGrp="1"/>
          </p:cNvSpPr>
          <p:nvPr>
            <p:ph type="ftr" sz="quarter" idx="12"/>
          </p:nvPr>
        </p:nvSpPr>
        <p:spPr/>
        <p:txBody>
          <a:bodyPr/>
          <a:lstStyle/>
          <a:p>
            <a:endParaRPr lang="en-US"/>
          </a:p>
        </p:txBody>
      </p:sp>
      <p:sp>
        <p:nvSpPr>
          <p:cNvPr id="15" name="Title 1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753607AB-DFFF-4323-885E-694F298CBB7D}" type="datetimeFigureOut">
              <a:rPr lang="en-US" smtClean="0"/>
              <a:t>12/20/2013</a:t>
            </a:fld>
            <a:endParaRPr lang="en-US"/>
          </a:p>
        </p:txBody>
      </p:sp>
      <p:sp>
        <p:nvSpPr>
          <p:cNvPr id="12" name="Slide Number Placeholder 11"/>
          <p:cNvSpPr>
            <a:spLocks noGrp="1"/>
          </p:cNvSpPr>
          <p:nvPr>
            <p:ph type="sldNum" sz="quarter" idx="11"/>
          </p:nvPr>
        </p:nvSpPr>
        <p:spPr/>
        <p:txBody>
          <a:bodyPr/>
          <a:lstStyle/>
          <a:p>
            <a:fld id="{0581F920-DCFE-435B-A648-4D1297E5CA2D}" type="slidenum">
              <a:rPr lang="en-US" smtClean="0"/>
              <a:t>‹#›</a:t>
            </a:fld>
            <a:endParaRPr lang="en-US"/>
          </a:p>
        </p:txBody>
      </p:sp>
      <p:sp>
        <p:nvSpPr>
          <p:cNvPr id="13" name="Footer Placeholder 12"/>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en-US" smtClean="0"/>
              <a:t>Click to edit Master title style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Date Placeholder 12"/>
          <p:cNvSpPr>
            <a:spLocks noGrp="1"/>
          </p:cNvSpPr>
          <p:nvPr>
            <p:ph type="dt" sz="half" idx="15"/>
          </p:nvPr>
        </p:nvSpPr>
        <p:spPr/>
        <p:txBody>
          <a:bodyPr/>
          <a:lstStyle/>
          <a:p>
            <a:fld id="{753607AB-DFFF-4323-885E-694F298CBB7D}" type="datetimeFigureOut">
              <a:rPr lang="en-US" smtClean="0"/>
              <a:t>12/20/2013</a:t>
            </a:fld>
            <a:endParaRPr lang="en-US"/>
          </a:p>
        </p:txBody>
      </p:sp>
      <p:sp>
        <p:nvSpPr>
          <p:cNvPr id="18" name="Slide Number Placeholder 17"/>
          <p:cNvSpPr>
            <a:spLocks noGrp="1"/>
          </p:cNvSpPr>
          <p:nvPr>
            <p:ph type="sldNum" sz="quarter" idx="16"/>
          </p:nvPr>
        </p:nvSpPr>
        <p:spPr/>
        <p:txBody>
          <a:bodyPr/>
          <a:lstStyle/>
          <a:p>
            <a:fld id="{0581F920-DCFE-435B-A648-4D1297E5CA2D}" type="slidenum">
              <a:rPr lang="en-US" smtClean="0"/>
              <a:t>‹#›</a:t>
            </a:fld>
            <a:endParaRPr lang="en-US"/>
          </a:p>
        </p:txBody>
      </p:sp>
      <p:sp>
        <p:nvSpPr>
          <p:cNvPr id="20" name="Footer Placeholder 19"/>
          <p:cNvSpPr>
            <a:spLocks noGrp="1"/>
          </p:cNvSpPr>
          <p:nvPr>
            <p:ph type="ftr" sz="quarter" idx="17"/>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3" name="Date Placeholder 12"/>
          <p:cNvSpPr>
            <a:spLocks noGrp="1"/>
          </p:cNvSpPr>
          <p:nvPr>
            <p:ph type="dt" sz="half" idx="14"/>
          </p:nvPr>
        </p:nvSpPr>
        <p:spPr/>
        <p:txBody>
          <a:bodyPr/>
          <a:lstStyle/>
          <a:p>
            <a:fld id="{753607AB-DFFF-4323-885E-694F298CBB7D}" type="datetimeFigureOut">
              <a:rPr lang="en-US" smtClean="0"/>
              <a:t>12/20/2013</a:t>
            </a:fld>
            <a:endParaRPr lang="en-US"/>
          </a:p>
        </p:txBody>
      </p:sp>
      <p:sp>
        <p:nvSpPr>
          <p:cNvPr id="20" name="Slide Number Placeholder 19"/>
          <p:cNvSpPr>
            <a:spLocks noGrp="1"/>
          </p:cNvSpPr>
          <p:nvPr>
            <p:ph type="sldNum" sz="quarter" idx="15"/>
          </p:nvPr>
        </p:nvSpPr>
        <p:spPr/>
        <p:txBody>
          <a:bodyPr/>
          <a:lstStyle/>
          <a:p>
            <a:fld id="{0581F920-DCFE-435B-A648-4D1297E5CA2D}" type="slidenum">
              <a:rPr lang="en-US" smtClean="0"/>
              <a:t>‹#›</a:t>
            </a:fld>
            <a:endParaRPr lang="en-US"/>
          </a:p>
        </p:txBody>
      </p:sp>
      <p:sp>
        <p:nvSpPr>
          <p:cNvPr id="21" name="Footer Placeholder 20"/>
          <p:cNvSpPr>
            <a:spLocks noGrp="1"/>
          </p:cNvSpPr>
          <p:nvPr>
            <p:ph type="ftr" sz="quarter" idx="16"/>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753607AB-DFFF-4323-885E-694F298CBB7D}" type="datetimeFigureOut">
              <a:rPr lang="en-US" smtClean="0"/>
              <a:t>12/20/2013</a:t>
            </a:fld>
            <a:endParaRPr lang="en-US"/>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en-US"/>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0581F920-DCFE-435B-A648-4D1297E5CA2D}"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2" name="Title 1"/>
          <p:cNvSpPr>
            <a:spLocks noGrp="1"/>
          </p:cNvSpPr>
          <p:nvPr>
            <p:ph type="title"/>
          </p:nvPr>
        </p:nvSpPr>
        <p:spPr/>
        <p:txBody>
          <a:bodyPr/>
          <a:lstStyle/>
          <a:p>
            <a:r>
              <a:rPr lang="en-US" dirty="0" smtClean="0"/>
              <a:t>Cast Down but Unconquered</a:t>
            </a:r>
            <a:endParaRPr lang="en-US" dirty="0"/>
          </a:p>
        </p:txBody>
      </p:sp>
    </p:spTree>
    <p:extLst>
      <p:ext uri="{BB962C8B-B14F-4D97-AF65-F5344CB8AC3E}">
        <p14:creationId xmlns:p14="http://schemas.microsoft.com/office/powerpoint/2010/main" val="2596390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4524374" cy="4724400"/>
          </a:xfrm>
        </p:spPr>
        <p:txBody>
          <a:bodyPr>
            <a:normAutofit/>
          </a:bodyPr>
          <a:lstStyle/>
          <a:p>
            <a:pPr marL="285750" indent="-285750">
              <a:buFont typeface="Arial" pitchFamily="34" charset="0"/>
              <a:buChar char="•"/>
            </a:pPr>
            <a:r>
              <a:rPr lang="en-US" sz="2800" dirty="0" smtClean="0"/>
              <a:t>What prevents us from falling into despair? Secular means or spiritual ones?</a:t>
            </a:r>
          </a:p>
          <a:p>
            <a:pPr marL="285750" indent="-285750">
              <a:buFont typeface="Arial" pitchFamily="34" charset="0"/>
              <a:buChar char="•"/>
            </a:pPr>
            <a:r>
              <a:rPr lang="en-US" sz="2800" dirty="0" smtClean="0"/>
              <a:t>Why didn’t Job commit suicide?</a:t>
            </a:r>
          </a:p>
          <a:p>
            <a:pPr marL="285750" indent="-285750">
              <a:buFont typeface="Arial" pitchFamily="34" charset="0"/>
              <a:buChar char="•"/>
            </a:pPr>
            <a:r>
              <a:rPr lang="en-US" sz="2800" dirty="0" smtClean="0"/>
              <a:t>The light of God is the treasure that lives in us.</a:t>
            </a:r>
            <a:endParaRPr lang="en-US" sz="2800" dirty="0"/>
          </a:p>
        </p:txBody>
      </p:sp>
      <p:sp>
        <p:nvSpPr>
          <p:cNvPr id="3" name="Title 2"/>
          <p:cNvSpPr>
            <a:spLocks noGrp="1"/>
          </p:cNvSpPr>
          <p:nvPr>
            <p:ph type="title"/>
          </p:nvPr>
        </p:nvSpPr>
        <p:spPr/>
        <p:txBody>
          <a:bodyPr/>
          <a:lstStyle/>
          <a:p>
            <a:r>
              <a:rPr lang="en-US" b="1" dirty="0" smtClean="0">
                <a:solidFill>
                  <a:srgbClr val="FFC000"/>
                </a:solidFill>
              </a:rPr>
              <a:t>Suffering</a:t>
            </a:r>
            <a:endParaRPr lang="en-US" b="1" dirty="0">
              <a:solidFill>
                <a:srgbClr val="FFC000"/>
              </a:solidFill>
            </a:endParaRPr>
          </a:p>
        </p:txBody>
      </p:sp>
      <p:pic>
        <p:nvPicPr>
          <p:cNvPr id="8194" name="Picture 2" descr="https://encrypted-tbn0.gstatic.com/images?q=tbn:ANd9GcS75-X24JXF9Pi5u5L7__lhrGj0ZUb7QEzgiInjrJSUOqd7HhK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600200"/>
            <a:ext cx="3102020" cy="4519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142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4752974" cy="5013960"/>
          </a:xfrm>
        </p:spPr>
        <p:txBody>
          <a:bodyPr>
            <a:normAutofit/>
          </a:bodyPr>
          <a:lstStyle/>
          <a:p>
            <a:pPr marL="285750" indent="-285750">
              <a:buFont typeface="Arial" pitchFamily="34" charset="0"/>
              <a:buChar char="•"/>
            </a:pPr>
            <a:r>
              <a:rPr lang="en-US" sz="2800" b="1" dirty="0"/>
              <a:t>2 Corinthians </a:t>
            </a:r>
            <a:r>
              <a:rPr lang="en-US" sz="2800" b="1" dirty="0" smtClean="0"/>
              <a:t>4:10-11</a:t>
            </a:r>
            <a:br>
              <a:rPr lang="en-US" sz="2800" b="1" dirty="0" smtClean="0"/>
            </a:br>
            <a:r>
              <a:rPr lang="en-US" sz="2800" dirty="0" smtClean="0"/>
              <a:t>always </a:t>
            </a:r>
            <a:r>
              <a:rPr lang="en-US" sz="2800" dirty="0"/>
              <a:t>carrying about in the body the dying of the Lord Jesus, that the life of Jesus also may be manifested in our </a:t>
            </a:r>
            <a:r>
              <a:rPr lang="en-US" sz="2800" dirty="0" smtClean="0"/>
              <a:t>body. For </a:t>
            </a:r>
            <a:r>
              <a:rPr lang="en-US" sz="2800" dirty="0"/>
              <a:t>we who live are always delivered to death for Jesus’ sake, that the life of Jesus also may be manifested in our mortal flesh. </a:t>
            </a:r>
            <a:endParaRPr lang="en-US" sz="2800" dirty="0" smtClean="0"/>
          </a:p>
        </p:txBody>
      </p:sp>
      <p:sp>
        <p:nvSpPr>
          <p:cNvPr id="3" name="Title 2"/>
          <p:cNvSpPr>
            <a:spLocks noGrp="1"/>
          </p:cNvSpPr>
          <p:nvPr>
            <p:ph type="title"/>
          </p:nvPr>
        </p:nvSpPr>
        <p:spPr/>
        <p:txBody>
          <a:bodyPr>
            <a:normAutofit fontScale="90000"/>
          </a:bodyPr>
          <a:lstStyle/>
          <a:p>
            <a:r>
              <a:rPr lang="en-US" b="1" dirty="0">
                <a:solidFill>
                  <a:srgbClr val="FFC000"/>
                </a:solidFill>
              </a:rPr>
              <a:t>Carrying about the death of the Lord</a:t>
            </a:r>
          </a:p>
        </p:txBody>
      </p:sp>
      <p:pic>
        <p:nvPicPr>
          <p:cNvPr id="9218" name="Picture 2" descr="http://www.captivatedbychrist.org/wp-content/uploads/2012/06/nail-pierced-ha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5370" y="2209800"/>
            <a:ext cx="3747568" cy="2810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360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4676774" cy="4724400"/>
          </a:xfrm>
        </p:spPr>
        <p:txBody>
          <a:bodyPr>
            <a:normAutofit/>
          </a:bodyPr>
          <a:lstStyle/>
          <a:p>
            <a:pPr marL="285750" indent="-285750">
              <a:buFont typeface="Arial" pitchFamily="34" charset="0"/>
              <a:buChar char="•"/>
            </a:pPr>
            <a:r>
              <a:rPr lang="en-US" sz="2800" dirty="0" smtClean="0"/>
              <a:t>We carry about the death of the Lord through the sufferings we endure for His sake</a:t>
            </a:r>
          </a:p>
          <a:p>
            <a:pPr marL="285750" indent="-285750">
              <a:buFont typeface="Arial" pitchFamily="34" charset="0"/>
              <a:buChar char="•"/>
            </a:pPr>
            <a:r>
              <a:rPr lang="en-US" sz="2800" b="1" dirty="0" smtClean="0"/>
              <a:t>Romans </a:t>
            </a:r>
            <a:r>
              <a:rPr lang="en-US" sz="2800" b="1" dirty="0"/>
              <a:t>6:8</a:t>
            </a:r>
            <a:r>
              <a:rPr lang="en-US" sz="2800" dirty="0"/>
              <a:t> - Now if we died with Christ, we believe that we shall also live with </a:t>
            </a:r>
            <a:r>
              <a:rPr lang="en-US" sz="2800" dirty="0" smtClean="0"/>
              <a:t>Him</a:t>
            </a:r>
          </a:p>
        </p:txBody>
      </p:sp>
      <p:sp>
        <p:nvSpPr>
          <p:cNvPr id="3" name="Title 2"/>
          <p:cNvSpPr>
            <a:spLocks noGrp="1"/>
          </p:cNvSpPr>
          <p:nvPr>
            <p:ph type="title"/>
          </p:nvPr>
        </p:nvSpPr>
        <p:spPr/>
        <p:txBody>
          <a:bodyPr>
            <a:normAutofit/>
          </a:bodyPr>
          <a:lstStyle/>
          <a:p>
            <a:r>
              <a:rPr lang="en-US" b="1" dirty="0" smtClean="0">
                <a:solidFill>
                  <a:srgbClr val="FFC000"/>
                </a:solidFill>
              </a:rPr>
              <a:t>Resurrection</a:t>
            </a:r>
            <a:endParaRPr lang="en-US" b="1" dirty="0">
              <a:solidFill>
                <a:srgbClr val="FFC000"/>
              </a:solidFill>
            </a:endParaRPr>
          </a:p>
        </p:txBody>
      </p:sp>
      <p:pic>
        <p:nvPicPr>
          <p:cNvPr id="10242" name="Picture 2" descr="http://trackingbibleprophecy.com/images/brid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295400"/>
            <a:ext cx="3333750"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516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marL="285750" indent="-285750">
              <a:buFont typeface="Arial" pitchFamily="34" charset="0"/>
              <a:buChar char="•"/>
            </a:pPr>
            <a:r>
              <a:rPr lang="en-US" sz="2800" dirty="0" smtClean="0"/>
              <a:t>To increase </a:t>
            </a:r>
            <a:r>
              <a:rPr lang="en-US" sz="2800" dirty="0"/>
              <a:t>the capacity of our earthen vessels to carry the light of </a:t>
            </a:r>
            <a:r>
              <a:rPr lang="en-US" sz="2800" dirty="0" smtClean="0"/>
              <a:t>God:</a:t>
            </a:r>
          </a:p>
          <a:p>
            <a:pPr marL="457200" lvl="1" indent="-285750"/>
            <a:r>
              <a:rPr lang="en-US" sz="2600" dirty="0" smtClean="0"/>
              <a:t>Spiritual practices</a:t>
            </a:r>
          </a:p>
          <a:p>
            <a:pPr marL="457200" lvl="1" indent="-285750"/>
            <a:r>
              <a:rPr lang="en-US" sz="2600" dirty="0" smtClean="0"/>
              <a:t>Estrangement from the world</a:t>
            </a:r>
          </a:p>
          <a:p>
            <a:pPr marL="457200" lvl="1" indent="-285750"/>
            <a:r>
              <a:rPr lang="en-US" sz="2600" dirty="0" smtClean="0"/>
              <a:t>Purity in the midst of temptation</a:t>
            </a:r>
          </a:p>
          <a:p>
            <a:pPr marL="457200" lvl="1" indent="-285750"/>
            <a:r>
              <a:rPr lang="en-US" sz="2600" dirty="0" smtClean="0"/>
              <a:t>Forgiving our enemies</a:t>
            </a:r>
          </a:p>
        </p:txBody>
      </p:sp>
      <p:sp>
        <p:nvSpPr>
          <p:cNvPr id="3" name="Title 2"/>
          <p:cNvSpPr>
            <a:spLocks noGrp="1"/>
          </p:cNvSpPr>
          <p:nvPr>
            <p:ph type="title"/>
          </p:nvPr>
        </p:nvSpPr>
        <p:spPr/>
        <p:txBody>
          <a:bodyPr>
            <a:normAutofit/>
          </a:bodyPr>
          <a:lstStyle/>
          <a:p>
            <a:r>
              <a:rPr lang="en-US" b="1" dirty="0" smtClean="0">
                <a:solidFill>
                  <a:srgbClr val="FFC000"/>
                </a:solidFill>
              </a:rPr>
              <a:t>How to die/live with Him?</a:t>
            </a:r>
            <a:endParaRPr lang="en-US" b="1" dirty="0">
              <a:solidFill>
                <a:srgbClr val="FFC000"/>
              </a:solidFill>
            </a:endParaRPr>
          </a:p>
        </p:txBody>
      </p:sp>
    </p:spTree>
    <p:extLst>
      <p:ext uri="{BB962C8B-B14F-4D97-AF65-F5344CB8AC3E}">
        <p14:creationId xmlns:p14="http://schemas.microsoft.com/office/powerpoint/2010/main" val="3947934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marL="285750" indent="-285750">
              <a:buFont typeface="Arial" pitchFamily="34" charset="0"/>
              <a:buChar char="•"/>
            </a:pPr>
            <a:r>
              <a:rPr lang="en-US" sz="2800" b="1" dirty="0"/>
              <a:t>2 Corinthians </a:t>
            </a:r>
            <a:r>
              <a:rPr lang="en-US" sz="2800" b="1" dirty="0" smtClean="0"/>
              <a:t>4:16</a:t>
            </a:r>
            <a:br>
              <a:rPr lang="en-US" sz="2800" b="1" dirty="0" smtClean="0"/>
            </a:br>
            <a:r>
              <a:rPr lang="en-US" sz="2800" dirty="0"/>
              <a:t>Therefore we do not lose heart. Even though our outward man is perishing, yet the inward man is being renewed day by day. </a:t>
            </a:r>
            <a:endParaRPr lang="en-US" sz="2800" dirty="0" smtClean="0"/>
          </a:p>
          <a:p>
            <a:pPr marL="285750" indent="-285750">
              <a:buFont typeface="Arial" pitchFamily="34" charset="0"/>
              <a:buChar char="•"/>
            </a:pPr>
            <a:r>
              <a:rPr lang="en-US" sz="2800" dirty="0" smtClean="0"/>
              <a:t>Our external aspects are perishing, but our interior is being built up as a container for the spirit of God.</a:t>
            </a:r>
          </a:p>
          <a:p>
            <a:pPr marL="285750" indent="-285750">
              <a:buFont typeface="Arial" pitchFamily="34" charset="0"/>
              <a:buChar char="•"/>
            </a:pPr>
            <a:r>
              <a:rPr lang="en-US" sz="2800" dirty="0" smtClean="0"/>
              <a:t>How does the inner man get renewed day by day?</a:t>
            </a:r>
          </a:p>
        </p:txBody>
      </p:sp>
      <p:sp>
        <p:nvSpPr>
          <p:cNvPr id="3" name="Title 2"/>
          <p:cNvSpPr>
            <a:spLocks noGrp="1"/>
          </p:cNvSpPr>
          <p:nvPr>
            <p:ph type="title"/>
          </p:nvPr>
        </p:nvSpPr>
        <p:spPr/>
        <p:txBody>
          <a:bodyPr/>
          <a:lstStyle/>
          <a:p>
            <a:r>
              <a:rPr lang="en-US" b="1" dirty="0" smtClean="0">
                <a:solidFill>
                  <a:srgbClr val="FFC000"/>
                </a:solidFill>
              </a:rPr>
              <a:t>Renewal</a:t>
            </a:r>
            <a:endParaRPr lang="en-US" b="1" dirty="0">
              <a:solidFill>
                <a:srgbClr val="FFC000"/>
              </a:solidFill>
            </a:endParaRPr>
          </a:p>
        </p:txBody>
      </p:sp>
    </p:spTree>
    <p:extLst>
      <p:ext uri="{BB962C8B-B14F-4D97-AF65-F5344CB8AC3E}">
        <p14:creationId xmlns:p14="http://schemas.microsoft.com/office/powerpoint/2010/main" val="830857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4371974" cy="4724400"/>
          </a:xfrm>
        </p:spPr>
        <p:txBody>
          <a:bodyPr>
            <a:normAutofit fontScale="92500" lnSpcReduction="10000"/>
          </a:bodyPr>
          <a:lstStyle/>
          <a:p>
            <a:pPr marL="285750" indent="-285750">
              <a:buFont typeface="Arial" pitchFamily="34" charset="0"/>
              <a:buChar char="•"/>
            </a:pPr>
            <a:r>
              <a:rPr lang="en-US" sz="2800" b="1" dirty="0"/>
              <a:t>2 Corinthians </a:t>
            </a:r>
            <a:r>
              <a:rPr lang="en-US" sz="2800" b="1" dirty="0" smtClean="0"/>
              <a:t>4:17</a:t>
            </a:r>
            <a:br>
              <a:rPr lang="en-US" sz="2800" b="1" dirty="0" smtClean="0"/>
            </a:br>
            <a:r>
              <a:rPr lang="en-US" sz="2800" dirty="0"/>
              <a:t>For our light affliction, which is but for a moment, is working for us a far more exceeding and eternal weight of glory,  </a:t>
            </a:r>
            <a:endParaRPr lang="en-US" sz="2800" dirty="0" smtClean="0"/>
          </a:p>
          <a:p>
            <a:pPr marL="285750" indent="-285750">
              <a:buFont typeface="Arial" pitchFamily="34" charset="0"/>
              <a:buChar char="•"/>
            </a:pPr>
            <a:r>
              <a:rPr lang="en-US" sz="2800" dirty="0" smtClean="0"/>
              <a:t>Thinking this way requires an eternal perspective.</a:t>
            </a:r>
          </a:p>
          <a:p>
            <a:pPr marL="285750" indent="-285750">
              <a:buFont typeface="Arial" pitchFamily="34" charset="0"/>
              <a:buChar char="•"/>
            </a:pPr>
            <a:r>
              <a:rPr lang="en-US" sz="2800" dirty="0" smtClean="0"/>
              <a:t>How does temporary suffering result in eternal glory?</a:t>
            </a:r>
          </a:p>
        </p:txBody>
      </p:sp>
      <p:sp>
        <p:nvSpPr>
          <p:cNvPr id="3" name="Title 2"/>
          <p:cNvSpPr>
            <a:spLocks noGrp="1"/>
          </p:cNvSpPr>
          <p:nvPr>
            <p:ph type="title"/>
          </p:nvPr>
        </p:nvSpPr>
        <p:spPr/>
        <p:txBody>
          <a:bodyPr/>
          <a:lstStyle/>
          <a:p>
            <a:r>
              <a:rPr lang="en-US" b="1" dirty="0" smtClean="0">
                <a:solidFill>
                  <a:srgbClr val="FFC000"/>
                </a:solidFill>
              </a:rPr>
              <a:t>Eternal Glory</a:t>
            </a:r>
            <a:endParaRPr lang="en-US" b="1" dirty="0">
              <a:solidFill>
                <a:srgbClr val="FFC000"/>
              </a:solidFill>
            </a:endParaRPr>
          </a:p>
        </p:txBody>
      </p:sp>
      <p:pic>
        <p:nvPicPr>
          <p:cNvPr id="11266" name="Picture 2" descr="http://mormonthink.com/img/celesti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133600"/>
            <a:ext cx="3887245" cy="311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741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marL="285750" indent="-285750">
              <a:buFont typeface="Arial" pitchFamily="34" charset="0"/>
              <a:buChar char="•"/>
            </a:pPr>
            <a:r>
              <a:rPr lang="en-US" sz="2800" b="1" dirty="0"/>
              <a:t>2 Corinthians </a:t>
            </a:r>
            <a:r>
              <a:rPr lang="en-US" sz="2800" b="1" dirty="0" smtClean="0"/>
              <a:t>4:18</a:t>
            </a:r>
            <a:br>
              <a:rPr lang="en-US" sz="2800" b="1" dirty="0" smtClean="0"/>
            </a:br>
            <a:r>
              <a:rPr lang="en-US" sz="2800" dirty="0"/>
              <a:t>while we do not look at the things which are seen, but at the things which are not seen. For the things which are seen are temporary, but the things which are not seen are eternal</a:t>
            </a:r>
            <a:r>
              <a:rPr lang="en-US" sz="2800" dirty="0" smtClean="0"/>
              <a:t>.</a:t>
            </a:r>
          </a:p>
          <a:p>
            <a:pPr marL="285750" indent="-285750">
              <a:buFont typeface="Arial" pitchFamily="34" charset="0"/>
              <a:buChar char="•"/>
            </a:pPr>
            <a:r>
              <a:rPr lang="en-US" sz="2800" dirty="0" smtClean="0"/>
              <a:t>Much easier to focus on visible things</a:t>
            </a:r>
          </a:p>
          <a:p>
            <a:pPr marL="285750" indent="-285750">
              <a:buFont typeface="Arial" pitchFamily="34" charset="0"/>
              <a:buChar char="•"/>
            </a:pPr>
            <a:r>
              <a:rPr lang="en-US" sz="2800" dirty="0" smtClean="0"/>
              <a:t>What is unseen is the most powerful</a:t>
            </a:r>
          </a:p>
        </p:txBody>
      </p:sp>
      <p:sp>
        <p:nvSpPr>
          <p:cNvPr id="3" name="Title 2"/>
          <p:cNvSpPr>
            <a:spLocks noGrp="1"/>
          </p:cNvSpPr>
          <p:nvPr>
            <p:ph type="title"/>
          </p:nvPr>
        </p:nvSpPr>
        <p:spPr/>
        <p:txBody>
          <a:bodyPr/>
          <a:lstStyle/>
          <a:p>
            <a:r>
              <a:rPr lang="en-US" b="1" dirty="0" smtClean="0">
                <a:solidFill>
                  <a:srgbClr val="FFC000"/>
                </a:solidFill>
              </a:rPr>
              <a:t>Do not focus on the visible</a:t>
            </a:r>
            <a:endParaRPr lang="en-US" b="1" dirty="0">
              <a:solidFill>
                <a:srgbClr val="FFC000"/>
              </a:solidFill>
            </a:endParaRPr>
          </a:p>
        </p:txBody>
      </p:sp>
    </p:spTree>
    <p:extLst>
      <p:ext uri="{BB962C8B-B14F-4D97-AF65-F5344CB8AC3E}">
        <p14:creationId xmlns:p14="http://schemas.microsoft.com/office/powerpoint/2010/main" val="1377067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lnSpcReduction="10000"/>
          </a:bodyPr>
          <a:lstStyle/>
          <a:p>
            <a:pPr marL="285750" indent="-285750">
              <a:buFont typeface="Arial" pitchFamily="34" charset="0"/>
              <a:buChar char="•"/>
            </a:pPr>
            <a:r>
              <a:rPr lang="en-US" sz="2800" b="1" dirty="0"/>
              <a:t>2 Kings </a:t>
            </a:r>
            <a:r>
              <a:rPr lang="en-US" sz="2800" b="1" dirty="0" smtClean="0"/>
              <a:t>6:15-17</a:t>
            </a:r>
            <a:br>
              <a:rPr lang="en-US" sz="2800" b="1" dirty="0" smtClean="0"/>
            </a:br>
            <a:r>
              <a:rPr lang="en-US" sz="2800" dirty="0" smtClean="0"/>
              <a:t>And </a:t>
            </a:r>
            <a:r>
              <a:rPr lang="en-US" sz="2800" dirty="0"/>
              <a:t>when the servant of the man of God arose early and went out, there was an army, surrounding the city with horses and chariots. And his servant said to him, “Alas, my master! What shall we do</a:t>
            </a:r>
            <a:r>
              <a:rPr lang="en-US" sz="2800" dirty="0" smtClean="0"/>
              <a:t>?” So </a:t>
            </a:r>
            <a:r>
              <a:rPr lang="en-US" sz="2800" dirty="0"/>
              <a:t>he answered, “Do not fear, for those who are with us are more than those who are with them.” </a:t>
            </a:r>
            <a:r>
              <a:rPr lang="en-US" sz="2800" dirty="0" smtClean="0"/>
              <a:t>And </a:t>
            </a:r>
            <a:r>
              <a:rPr lang="en-US" sz="2800" dirty="0"/>
              <a:t>Elisha prayed, and said, “Lord, I pray, open his eyes that he may see.” Then the Lord opened the eyes of the young man, and he saw. And behold, the mountain was full of horses and chariots of fire all around Elisha.</a:t>
            </a:r>
            <a:endParaRPr lang="en-US" sz="2800" dirty="0" smtClean="0"/>
          </a:p>
        </p:txBody>
      </p:sp>
      <p:sp>
        <p:nvSpPr>
          <p:cNvPr id="3" name="Title 2"/>
          <p:cNvSpPr>
            <a:spLocks noGrp="1"/>
          </p:cNvSpPr>
          <p:nvPr>
            <p:ph type="title"/>
          </p:nvPr>
        </p:nvSpPr>
        <p:spPr/>
        <p:txBody>
          <a:bodyPr/>
          <a:lstStyle/>
          <a:p>
            <a:r>
              <a:rPr lang="en-US" b="1" dirty="0" err="1" smtClean="0">
                <a:solidFill>
                  <a:srgbClr val="FFC000"/>
                </a:solidFill>
              </a:rPr>
              <a:t>Gehazi</a:t>
            </a:r>
            <a:endParaRPr lang="en-US" b="1" dirty="0">
              <a:solidFill>
                <a:srgbClr val="FFC000"/>
              </a:solidFill>
            </a:endParaRPr>
          </a:p>
        </p:txBody>
      </p:sp>
    </p:spTree>
    <p:extLst>
      <p:ext uri="{BB962C8B-B14F-4D97-AF65-F5344CB8AC3E}">
        <p14:creationId xmlns:p14="http://schemas.microsoft.com/office/powerpoint/2010/main" val="2622103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marL="285750" indent="-285750">
              <a:buFont typeface="Arial" pitchFamily="34" charset="0"/>
              <a:buChar char="•"/>
            </a:pPr>
            <a:r>
              <a:rPr lang="en-US" sz="2800" dirty="0" smtClean="0"/>
              <a:t>God is light</a:t>
            </a:r>
          </a:p>
          <a:p>
            <a:pPr marL="285750" indent="-285750">
              <a:buFont typeface="Arial" pitchFamily="34" charset="0"/>
              <a:buChar char="•"/>
            </a:pPr>
            <a:r>
              <a:rPr lang="en-US" sz="2800" dirty="0" smtClean="0"/>
              <a:t>God commanded that light shine to cast out our inner darkness</a:t>
            </a:r>
            <a:endParaRPr lang="en-US" sz="2800" dirty="0" smtClean="0"/>
          </a:p>
          <a:p>
            <a:pPr marL="285750" indent="-285750">
              <a:buFont typeface="Arial" pitchFamily="34" charset="0"/>
              <a:buChar char="•"/>
            </a:pPr>
            <a:r>
              <a:rPr lang="en-US" sz="2800" dirty="0" smtClean="0"/>
              <a:t>We are earthen vessels that hold the light of God</a:t>
            </a:r>
          </a:p>
          <a:p>
            <a:pPr marL="285750" indent="-285750">
              <a:buFont typeface="Arial" pitchFamily="34" charset="0"/>
              <a:buChar char="•"/>
            </a:pPr>
            <a:r>
              <a:rPr lang="en-US" sz="2800" dirty="0" smtClean="0"/>
              <a:t>We experience suffering and persecution in the world just as Christ did.</a:t>
            </a:r>
          </a:p>
          <a:p>
            <a:pPr marL="285750" indent="-285750">
              <a:buFont typeface="Arial" pitchFamily="34" charset="0"/>
              <a:buChar char="•"/>
            </a:pPr>
            <a:r>
              <a:rPr lang="en-US" sz="2800" dirty="0" smtClean="0"/>
              <a:t>These experiences are design to help us turn to God.</a:t>
            </a:r>
            <a:endParaRPr lang="en-US" sz="2800" dirty="0" smtClean="0"/>
          </a:p>
          <a:p>
            <a:pPr marL="285750" indent="-285750">
              <a:buFont typeface="Arial" pitchFamily="34" charset="0"/>
              <a:buChar char="•"/>
            </a:pPr>
            <a:endParaRPr lang="en-US" sz="2800" dirty="0" smtClean="0"/>
          </a:p>
        </p:txBody>
      </p:sp>
      <p:sp>
        <p:nvSpPr>
          <p:cNvPr id="3" name="Title 2"/>
          <p:cNvSpPr>
            <a:spLocks noGrp="1"/>
          </p:cNvSpPr>
          <p:nvPr>
            <p:ph type="title"/>
          </p:nvPr>
        </p:nvSpPr>
        <p:spPr/>
        <p:txBody>
          <a:bodyPr/>
          <a:lstStyle/>
          <a:p>
            <a:r>
              <a:rPr lang="en-US" b="1" dirty="0" smtClean="0">
                <a:solidFill>
                  <a:srgbClr val="FFC000"/>
                </a:solidFill>
              </a:rPr>
              <a:t>Conclusion</a:t>
            </a:r>
            <a:endParaRPr lang="en-US" b="1" dirty="0">
              <a:solidFill>
                <a:srgbClr val="FFC000"/>
              </a:solidFill>
            </a:endParaRPr>
          </a:p>
        </p:txBody>
      </p:sp>
    </p:spTree>
    <p:extLst>
      <p:ext uri="{BB962C8B-B14F-4D97-AF65-F5344CB8AC3E}">
        <p14:creationId xmlns:p14="http://schemas.microsoft.com/office/powerpoint/2010/main" val="2906589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marL="285750" indent="-285750">
              <a:buFont typeface="Arial" pitchFamily="34" charset="0"/>
              <a:buChar char="•"/>
            </a:pPr>
            <a:r>
              <a:rPr lang="en-US" sz="2800" b="1" dirty="0"/>
              <a:t>2 Corinthians </a:t>
            </a:r>
            <a:r>
              <a:rPr lang="en-US" sz="2800" b="1" dirty="0" smtClean="0"/>
              <a:t>4:6</a:t>
            </a:r>
            <a:br>
              <a:rPr lang="en-US" sz="2800" b="1" dirty="0" smtClean="0"/>
            </a:br>
            <a:r>
              <a:rPr lang="en-US" sz="2800" dirty="0" smtClean="0"/>
              <a:t>For </a:t>
            </a:r>
            <a:r>
              <a:rPr lang="en-US" sz="2800" dirty="0"/>
              <a:t>it is the God who commanded light to shine out of darkness, who has shone in our hearts to give the light of the knowledge of the glory of God in the face of Jesus Christ</a:t>
            </a:r>
            <a:r>
              <a:rPr lang="en-US" sz="2800" dirty="0" smtClean="0"/>
              <a:t>.</a:t>
            </a:r>
          </a:p>
        </p:txBody>
      </p:sp>
      <p:sp>
        <p:nvSpPr>
          <p:cNvPr id="3" name="Title 2"/>
          <p:cNvSpPr>
            <a:spLocks noGrp="1"/>
          </p:cNvSpPr>
          <p:nvPr>
            <p:ph type="title"/>
          </p:nvPr>
        </p:nvSpPr>
        <p:spPr/>
        <p:txBody>
          <a:bodyPr/>
          <a:lstStyle/>
          <a:p>
            <a:r>
              <a:rPr lang="en-US" b="1" dirty="0" smtClean="0">
                <a:solidFill>
                  <a:srgbClr val="FFC000"/>
                </a:solidFill>
              </a:rPr>
              <a:t>Light to shine out of darkness</a:t>
            </a:r>
            <a:endParaRPr lang="en-US" b="1" dirty="0">
              <a:solidFill>
                <a:srgbClr val="FFC000"/>
              </a:solidFill>
            </a:endParaRPr>
          </a:p>
        </p:txBody>
      </p:sp>
      <p:pic>
        <p:nvPicPr>
          <p:cNvPr id="1026" name="Picture 2" descr="http://farm3.staticflickr.com/2307/2249215054_ed042cd72a_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3733800"/>
            <a:ext cx="3886200" cy="291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714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4067174" cy="4724400"/>
          </a:xfrm>
        </p:spPr>
        <p:txBody>
          <a:bodyPr>
            <a:normAutofit/>
          </a:bodyPr>
          <a:lstStyle/>
          <a:p>
            <a:pPr marL="285750" indent="-285750">
              <a:buFont typeface="Arial" pitchFamily="34" charset="0"/>
              <a:buChar char="•"/>
            </a:pPr>
            <a:r>
              <a:rPr lang="en-US" sz="2800" dirty="0" smtClean="0"/>
              <a:t>God created light from darkness</a:t>
            </a:r>
          </a:p>
          <a:p>
            <a:pPr marL="285750" indent="-285750">
              <a:buFont typeface="Arial" pitchFamily="34" charset="0"/>
              <a:buChar char="•"/>
            </a:pPr>
            <a:r>
              <a:rPr lang="en-US" sz="2800" dirty="0" smtClean="0"/>
              <a:t>He creates from nothing (eyes of the blind man)</a:t>
            </a:r>
          </a:p>
          <a:p>
            <a:pPr marL="285750" indent="-285750">
              <a:buFont typeface="Arial" pitchFamily="34" charset="0"/>
              <a:buChar char="•"/>
            </a:pPr>
            <a:r>
              <a:rPr lang="en-US" sz="2800" dirty="0" smtClean="0"/>
              <a:t>He compares the darkness in our hearts to the darkness before creation</a:t>
            </a:r>
          </a:p>
          <a:p>
            <a:pPr marL="285750" indent="-285750">
              <a:buFont typeface="Arial" pitchFamily="34" charset="0"/>
              <a:buChar char="•"/>
            </a:pPr>
            <a:endParaRPr lang="en-US" sz="2800" dirty="0" smtClean="0"/>
          </a:p>
        </p:txBody>
      </p:sp>
      <p:sp>
        <p:nvSpPr>
          <p:cNvPr id="3" name="Title 2"/>
          <p:cNvSpPr>
            <a:spLocks noGrp="1"/>
          </p:cNvSpPr>
          <p:nvPr>
            <p:ph type="title"/>
          </p:nvPr>
        </p:nvSpPr>
        <p:spPr/>
        <p:txBody>
          <a:bodyPr/>
          <a:lstStyle/>
          <a:p>
            <a:r>
              <a:rPr lang="en-US" b="1" dirty="0" smtClean="0">
                <a:solidFill>
                  <a:srgbClr val="FFC000"/>
                </a:solidFill>
              </a:rPr>
              <a:t>Light to shine out of darkness</a:t>
            </a:r>
            <a:endParaRPr lang="en-US" b="1" dirty="0">
              <a:solidFill>
                <a:srgbClr val="FFC000"/>
              </a:solidFill>
            </a:endParaRPr>
          </a:p>
        </p:txBody>
      </p:sp>
      <p:pic>
        <p:nvPicPr>
          <p:cNvPr id="2050" name="Picture 2" descr="http://4.bp.blogspot.com/-_b34LbN3dlo/TgmUe4CR6bI/AAAAAAAAAVU/mCF6V2uG_NE/s1600/man-born-bli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496937"/>
            <a:ext cx="4152900" cy="492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964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4829174" cy="4724400"/>
          </a:xfrm>
        </p:spPr>
        <p:txBody>
          <a:bodyPr>
            <a:normAutofit/>
          </a:bodyPr>
          <a:lstStyle/>
          <a:p>
            <a:pPr marL="285750" indent="-285750">
              <a:buFont typeface="Arial" pitchFamily="34" charset="0"/>
              <a:buChar char="•"/>
            </a:pPr>
            <a:r>
              <a:rPr lang="en-US" sz="2800" dirty="0" smtClean="0"/>
              <a:t>How does the light shine?</a:t>
            </a:r>
          </a:p>
          <a:p>
            <a:pPr marL="285750" indent="-285750">
              <a:buFont typeface="Arial" pitchFamily="34" charset="0"/>
              <a:buChar char="•"/>
            </a:pPr>
            <a:r>
              <a:rPr lang="en-US" sz="2800" b="1" dirty="0" smtClean="0"/>
              <a:t>1 </a:t>
            </a:r>
            <a:r>
              <a:rPr lang="en-US" sz="2800" b="1" dirty="0"/>
              <a:t>John 1:5 </a:t>
            </a:r>
            <a:r>
              <a:rPr lang="en-US" sz="2800" dirty="0"/>
              <a:t>- This is the message which we have heard from Him and declare to you, that God is light and in Him is no darkness at all</a:t>
            </a:r>
            <a:r>
              <a:rPr lang="en-US" sz="2800" dirty="0" smtClean="0"/>
              <a:t>.</a:t>
            </a:r>
          </a:p>
        </p:txBody>
      </p:sp>
      <p:sp>
        <p:nvSpPr>
          <p:cNvPr id="3" name="Title 2"/>
          <p:cNvSpPr>
            <a:spLocks noGrp="1"/>
          </p:cNvSpPr>
          <p:nvPr>
            <p:ph type="title"/>
          </p:nvPr>
        </p:nvSpPr>
        <p:spPr/>
        <p:txBody>
          <a:bodyPr/>
          <a:lstStyle/>
          <a:p>
            <a:r>
              <a:rPr lang="en-US" b="1" dirty="0" smtClean="0">
                <a:solidFill>
                  <a:srgbClr val="FFC000"/>
                </a:solidFill>
              </a:rPr>
              <a:t>God is light</a:t>
            </a:r>
            <a:endParaRPr lang="en-US" b="1" dirty="0">
              <a:solidFill>
                <a:srgbClr val="FFC000"/>
              </a:solidFill>
            </a:endParaRPr>
          </a:p>
        </p:txBody>
      </p:sp>
      <p:pic>
        <p:nvPicPr>
          <p:cNvPr id="3076" name="Picture 4" descr="http://2.bp.blogspot.com/-1Dlzctcbrxg/UFowo-DK2qI/AAAAAAAADto/VyrWcDJ7gO4/s400/light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2133600"/>
            <a:ext cx="2981325" cy="3524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227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4371974" cy="4724400"/>
          </a:xfrm>
        </p:spPr>
        <p:txBody>
          <a:bodyPr>
            <a:normAutofit/>
          </a:bodyPr>
          <a:lstStyle/>
          <a:p>
            <a:pPr marL="285750" indent="-285750">
              <a:buFont typeface="Arial" pitchFamily="34" charset="0"/>
              <a:buChar char="•"/>
            </a:pPr>
            <a:r>
              <a:rPr lang="en-US" sz="2800" dirty="0" smtClean="0"/>
              <a:t>God’s light does not shine on us unless we know Him</a:t>
            </a:r>
          </a:p>
          <a:p>
            <a:pPr marL="285750" indent="-285750">
              <a:buFont typeface="Arial" pitchFamily="34" charset="0"/>
              <a:buChar char="•"/>
            </a:pPr>
            <a:r>
              <a:rPr lang="en-US" sz="2800" b="1" dirty="0" smtClean="0"/>
              <a:t>John </a:t>
            </a:r>
            <a:r>
              <a:rPr lang="en-US" sz="2800" b="1" dirty="0"/>
              <a:t>14:7</a:t>
            </a:r>
            <a:r>
              <a:rPr lang="en-US" sz="2800" dirty="0"/>
              <a:t> - “If you had known Me, you would have known My Father also; and from now on you know Him and have seen Him.”</a:t>
            </a:r>
            <a:endParaRPr lang="en-US" sz="2800" dirty="0" smtClean="0"/>
          </a:p>
        </p:txBody>
      </p:sp>
      <p:sp>
        <p:nvSpPr>
          <p:cNvPr id="3" name="Title 2"/>
          <p:cNvSpPr>
            <a:spLocks noGrp="1"/>
          </p:cNvSpPr>
          <p:nvPr>
            <p:ph type="title"/>
          </p:nvPr>
        </p:nvSpPr>
        <p:spPr/>
        <p:txBody>
          <a:bodyPr/>
          <a:lstStyle/>
          <a:p>
            <a:r>
              <a:rPr lang="en-US" b="1" dirty="0" smtClean="0">
                <a:solidFill>
                  <a:srgbClr val="FFC000"/>
                </a:solidFill>
              </a:rPr>
              <a:t>God is light</a:t>
            </a:r>
            <a:endParaRPr lang="en-US" b="1" dirty="0">
              <a:solidFill>
                <a:srgbClr val="FFC000"/>
              </a:solidFill>
            </a:endParaRPr>
          </a:p>
        </p:txBody>
      </p:sp>
      <p:pic>
        <p:nvPicPr>
          <p:cNvPr id="4098" name="Picture 2" descr="http://catholicchurches.in/wp-content/uploads/2008/12/5-jesus-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447800"/>
            <a:ext cx="3429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834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7648574" cy="4724400"/>
          </a:xfrm>
        </p:spPr>
        <p:txBody>
          <a:bodyPr>
            <a:normAutofit/>
          </a:bodyPr>
          <a:lstStyle/>
          <a:p>
            <a:pPr marL="285750" indent="-285750">
              <a:buFont typeface="Arial" pitchFamily="34" charset="0"/>
              <a:buChar char="•"/>
            </a:pPr>
            <a:r>
              <a:rPr lang="en-US" sz="2800" b="1" dirty="0"/>
              <a:t>2 Corinthians </a:t>
            </a:r>
            <a:r>
              <a:rPr lang="en-US" sz="2800" b="1" dirty="0" smtClean="0"/>
              <a:t>4:7</a:t>
            </a:r>
            <a:br>
              <a:rPr lang="en-US" sz="2800" b="1" dirty="0" smtClean="0"/>
            </a:br>
            <a:r>
              <a:rPr lang="en-US" sz="2800" dirty="0"/>
              <a:t>But we have this treasure in earthen vessels, that the excellence of the power may be of God and not of us. </a:t>
            </a:r>
            <a:endParaRPr lang="en-US" sz="2800" dirty="0" smtClean="0"/>
          </a:p>
        </p:txBody>
      </p:sp>
      <p:sp>
        <p:nvSpPr>
          <p:cNvPr id="3" name="Title 2"/>
          <p:cNvSpPr>
            <a:spLocks noGrp="1"/>
          </p:cNvSpPr>
          <p:nvPr>
            <p:ph type="title"/>
          </p:nvPr>
        </p:nvSpPr>
        <p:spPr/>
        <p:txBody>
          <a:bodyPr/>
          <a:lstStyle/>
          <a:p>
            <a:r>
              <a:rPr lang="en-US" b="1" dirty="0" smtClean="0">
                <a:solidFill>
                  <a:srgbClr val="FFC000"/>
                </a:solidFill>
              </a:rPr>
              <a:t>Treasure in Earthen Vessels</a:t>
            </a:r>
            <a:endParaRPr lang="en-US" b="1" dirty="0">
              <a:solidFill>
                <a:srgbClr val="FFC000"/>
              </a:solidFill>
            </a:endParaRPr>
          </a:p>
        </p:txBody>
      </p:sp>
      <p:pic>
        <p:nvPicPr>
          <p:cNvPr id="5" name="Picture 2" descr="http://3.bp.blogspot.com/-pq08Rx9AS6Q/TV8wnjaXbpI/AAAAAAAAAME/49Cs5lICDfk/s1600/Earthen%252520Vesse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352800"/>
            <a:ext cx="3987755"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926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5057774" cy="4724400"/>
          </a:xfrm>
        </p:spPr>
        <p:txBody>
          <a:bodyPr>
            <a:normAutofit/>
          </a:bodyPr>
          <a:lstStyle/>
          <a:p>
            <a:pPr marL="285750" indent="-285750">
              <a:buFont typeface="Arial" pitchFamily="34" charset="0"/>
              <a:buChar char="•"/>
            </a:pPr>
            <a:r>
              <a:rPr lang="en-US" sz="2800" dirty="0"/>
              <a:t>Our flesh (earthen vessels) contains the treasure of the light of God</a:t>
            </a:r>
            <a:r>
              <a:rPr lang="en-US" sz="2800" dirty="0" smtClean="0"/>
              <a:t>.</a:t>
            </a:r>
          </a:p>
          <a:p>
            <a:pPr marL="285750" indent="-285750">
              <a:buFont typeface="Arial" pitchFamily="34" charset="0"/>
              <a:buChar char="•"/>
            </a:pPr>
            <a:r>
              <a:rPr lang="en-US" sz="2800" dirty="0" smtClean="0"/>
              <a:t>How can flesh contain spirit?  Through the mysteries of the Church.</a:t>
            </a:r>
          </a:p>
          <a:p>
            <a:pPr marL="285750" indent="-285750">
              <a:buFont typeface="Arial" pitchFamily="34" charset="0"/>
              <a:buChar char="•"/>
            </a:pPr>
            <a:r>
              <a:rPr lang="en-US" sz="2800" dirty="0" smtClean="0"/>
              <a:t>St. Mary carrying Christ in her womb</a:t>
            </a:r>
          </a:p>
          <a:p>
            <a:pPr marL="285750" indent="-285750">
              <a:buFont typeface="Arial" pitchFamily="34" charset="0"/>
              <a:buChar char="•"/>
            </a:pPr>
            <a:endParaRPr lang="en-US" sz="2800" dirty="0" smtClean="0"/>
          </a:p>
        </p:txBody>
      </p:sp>
      <p:sp>
        <p:nvSpPr>
          <p:cNvPr id="3" name="Title 2"/>
          <p:cNvSpPr>
            <a:spLocks noGrp="1"/>
          </p:cNvSpPr>
          <p:nvPr>
            <p:ph type="title"/>
          </p:nvPr>
        </p:nvSpPr>
        <p:spPr/>
        <p:txBody>
          <a:bodyPr/>
          <a:lstStyle/>
          <a:p>
            <a:r>
              <a:rPr lang="en-US" b="1" dirty="0" smtClean="0">
                <a:solidFill>
                  <a:srgbClr val="FFC000"/>
                </a:solidFill>
              </a:rPr>
              <a:t>Treasure in Earthen Vessels</a:t>
            </a:r>
            <a:endParaRPr lang="en-US" b="1" dirty="0">
              <a:solidFill>
                <a:srgbClr val="FFC000"/>
              </a:solidFill>
            </a:endParaRPr>
          </a:p>
        </p:txBody>
      </p:sp>
      <p:pic>
        <p:nvPicPr>
          <p:cNvPr id="6148" name="Picture 4" descr="http://st-takla.org/Pix/Bible-Illustrations/01-Old-Testament/www-St-Takla-org--Moses-Prophet-05-Burning-Bush-Copti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0" y="1371600"/>
            <a:ext cx="2843279" cy="520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702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marL="285750" indent="-285750">
              <a:buFont typeface="Arial" pitchFamily="34" charset="0"/>
              <a:buChar char="•"/>
            </a:pPr>
            <a:r>
              <a:rPr lang="en-US" sz="2800" b="1" dirty="0"/>
              <a:t>2 Corinthians </a:t>
            </a:r>
            <a:r>
              <a:rPr lang="en-US" sz="2800" b="1" dirty="0" smtClean="0"/>
              <a:t>4:8-9</a:t>
            </a:r>
            <a:br>
              <a:rPr lang="en-US" sz="2800" b="1" dirty="0" smtClean="0"/>
            </a:br>
            <a:r>
              <a:rPr lang="en-US" sz="2800" dirty="0" smtClean="0"/>
              <a:t> </a:t>
            </a:r>
            <a:r>
              <a:rPr lang="en-US" sz="2800" dirty="0"/>
              <a:t>We are hard-pressed on every side, yet not crushed; we are perplexed, but not in </a:t>
            </a:r>
            <a:r>
              <a:rPr lang="en-US" sz="2800" dirty="0" smtClean="0"/>
              <a:t>despair; persecuted</a:t>
            </a:r>
            <a:r>
              <a:rPr lang="en-US" sz="2800" dirty="0"/>
              <a:t>, but not forsaken; struck down, but not destroyed— </a:t>
            </a:r>
          </a:p>
        </p:txBody>
      </p:sp>
      <p:sp>
        <p:nvSpPr>
          <p:cNvPr id="3" name="Title 2"/>
          <p:cNvSpPr>
            <a:spLocks noGrp="1"/>
          </p:cNvSpPr>
          <p:nvPr>
            <p:ph type="title"/>
          </p:nvPr>
        </p:nvSpPr>
        <p:spPr/>
        <p:txBody>
          <a:bodyPr/>
          <a:lstStyle/>
          <a:p>
            <a:r>
              <a:rPr lang="en-US" b="1" dirty="0" smtClean="0">
                <a:solidFill>
                  <a:srgbClr val="FFC000"/>
                </a:solidFill>
              </a:rPr>
              <a:t>Hard-pressed</a:t>
            </a:r>
            <a:endParaRPr lang="en-US" b="1" dirty="0">
              <a:solidFill>
                <a:srgbClr val="FFC000"/>
              </a:solidFill>
            </a:endParaRPr>
          </a:p>
        </p:txBody>
      </p:sp>
    </p:spTree>
    <p:extLst>
      <p:ext uri="{BB962C8B-B14F-4D97-AF65-F5344CB8AC3E}">
        <p14:creationId xmlns:p14="http://schemas.microsoft.com/office/powerpoint/2010/main" val="1414217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marL="285750" indent="-285750">
              <a:buFont typeface="Arial" pitchFamily="34" charset="0"/>
              <a:buChar char="•"/>
            </a:pPr>
            <a:r>
              <a:rPr lang="en-US" sz="2800" dirty="0" smtClean="0"/>
              <a:t>We will suffer hardship and persecution.  How do we in the USA suffer persecution?</a:t>
            </a:r>
          </a:p>
          <a:p>
            <a:pPr marL="285750" indent="-285750">
              <a:buFont typeface="Arial" pitchFamily="34" charset="0"/>
              <a:buChar char="•"/>
            </a:pPr>
            <a:r>
              <a:rPr lang="en-US" sz="2800" dirty="0" smtClean="0"/>
              <a:t>Suffering </a:t>
            </a:r>
            <a:r>
              <a:rPr lang="en-US" sz="2800" dirty="0" smtClean="0">
                <a:sym typeface="Wingdings" pitchFamily="2" charset="2"/>
              </a:rPr>
              <a:t> God does not exist?</a:t>
            </a:r>
          </a:p>
          <a:p>
            <a:pPr marL="285750" indent="-285750">
              <a:buFont typeface="Arial" pitchFamily="34" charset="0"/>
              <a:buChar char="•"/>
            </a:pPr>
            <a:r>
              <a:rPr lang="en-US" sz="2800" dirty="0" smtClean="0">
                <a:sym typeface="Wingdings" pitchFamily="2" charset="2"/>
              </a:rPr>
              <a:t>Endurance  God DOES exist</a:t>
            </a:r>
          </a:p>
        </p:txBody>
      </p:sp>
      <p:sp>
        <p:nvSpPr>
          <p:cNvPr id="3" name="Title 2"/>
          <p:cNvSpPr>
            <a:spLocks noGrp="1"/>
          </p:cNvSpPr>
          <p:nvPr>
            <p:ph type="title"/>
          </p:nvPr>
        </p:nvSpPr>
        <p:spPr/>
        <p:txBody>
          <a:bodyPr/>
          <a:lstStyle/>
          <a:p>
            <a:r>
              <a:rPr lang="en-US" b="1" dirty="0" smtClean="0">
                <a:solidFill>
                  <a:srgbClr val="FFC000"/>
                </a:solidFill>
              </a:rPr>
              <a:t>Suffering</a:t>
            </a:r>
            <a:endParaRPr lang="en-US" b="1" dirty="0">
              <a:solidFill>
                <a:srgbClr val="FFC000"/>
              </a:solidFill>
            </a:endParaRPr>
          </a:p>
        </p:txBody>
      </p:sp>
      <p:pic>
        <p:nvPicPr>
          <p:cNvPr id="7172" name="Picture 4" descr="http://www.art-prints-on-demand.com/kunst/briton_riviere/danie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746462"/>
            <a:ext cx="4267200" cy="2816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5298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TC101790491[[fn=Mylar]]</Template>
  <TotalTime>105</TotalTime>
  <Words>398</Words>
  <Application>Microsoft Office PowerPoint</Application>
  <PresentationFormat>On-screen Show (4:3)</PresentationFormat>
  <Paragraphs>60</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Mylar</vt:lpstr>
      <vt:lpstr>Cast Down but Unconquered</vt:lpstr>
      <vt:lpstr>Light to shine out of darkness</vt:lpstr>
      <vt:lpstr>Light to shine out of darkness</vt:lpstr>
      <vt:lpstr>God is light</vt:lpstr>
      <vt:lpstr>God is light</vt:lpstr>
      <vt:lpstr>Treasure in Earthen Vessels</vt:lpstr>
      <vt:lpstr>Treasure in Earthen Vessels</vt:lpstr>
      <vt:lpstr>Hard-pressed</vt:lpstr>
      <vt:lpstr>Suffering</vt:lpstr>
      <vt:lpstr>Suffering</vt:lpstr>
      <vt:lpstr>Carrying about the death of the Lord</vt:lpstr>
      <vt:lpstr>Resurrection</vt:lpstr>
      <vt:lpstr>How to die/live with Him?</vt:lpstr>
      <vt:lpstr>Renewal</vt:lpstr>
      <vt:lpstr>Eternal Glory</vt:lpstr>
      <vt:lpstr>Do not focus on the visible</vt:lpstr>
      <vt:lpstr>Gehazi</vt:lpstr>
      <vt:lpstr>Conclusion</vt:lpstr>
    </vt:vector>
  </TitlesOfParts>
  <Company>BPM Microsystems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Cast Down but Unconquered</dc:title>
  <dc:creator>Nader Shehad</dc:creator>
  <cp:lastModifiedBy>Nader Shehad</cp:lastModifiedBy>
  <cp:revision>13</cp:revision>
  <dcterms:created xsi:type="dcterms:W3CDTF">2013-12-20T16:08:37Z</dcterms:created>
  <dcterms:modified xsi:type="dcterms:W3CDTF">2013-12-21T04:59:34Z</dcterms:modified>
</cp:coreProperties>
</file>