
<file path=[Content_Types].xml><?xml version="1.0" encoding="utf-8"?>
<Types xmlns="http://schemas.openxmlformats.org/package/2006/content-types">
  <Override PartName="/ppt/slides/slide14.xml" ContentType="application/vnd.openxmlformats-officedocument.presentationml.slide+xml"/>
  <Override PartName="/ppt/slideLayouts/slideLayout8.xml" ContentType="application/vnd.openxmlformats-officedocument.presentationml.slideLayout+xml"/>
  <Default Extension="bin" ContentType="application/vnd.openxmlformats-officedocument.presentationml.printerSettings"/>
  <Override PartName="/ppt/slideLayouts/slideLayout20.xml" ContentType="application/vnd.openxmlformats-officedocument.presentationml.slideLayout+xml"/>
  <Override PartName="/ppt/slideLayouts/slideLayout17.xml" ContentType="application/vnd.openxmlformats-officedocument.presentationml.slideLayout+xml"/>
  <Override PartName="/ppt/slideLayouts/slideLayout36.xml" ContentType="application/vnd.openxmlformats-officedocument.presentationml.slideLayout+xml"/>
  <Override PartName="/ppt/slideLayouts/slideLayout55.xml" ContentType="application/vnd.openxmlformats-officedocument.presentationml.slideLayout+xml"/>
  <Override PartName="/ppt/notesSlides/notesSlide13.xml" ContentType="application/vnd.openxmlformats-officedocument.presentationml.notesSlide+xml"/>
  <Override PartName="/ppt/notesSlides/notesSlide2.xml" ContentType="application/vnd.openxmlformats-officedocument.presentationml.notesSlide+xml"/>
  <Override PartName="/ppt/slides/slide18.xml" ContentType="application/vnd.openxmlformats-officedocument.presentationml.slide+xml"/>
  <Override PartName="/ppt/slides/slide3.xml" ContentType="application/vnd.openxmlformats-officedocument.presentationml.slide+xml"/>
  <Override PartName="/ppt/slideLayouts/slideLayout1.xml" ContentType="application/vnd.openxmlformats-officedocument.presentationml.slideLayout+xml"/>
  <Override PartName="/ppt/slides/slide23.xml" ContentType="application/vnd.openxmlformats-officedocument.presentationml.slide+xml"/>
  <Override PartName="/ppt/theme/theme1.xml" ContentType="application/vnd.openxmlformats-officedocument.theme+xml"/>
  <Override PartName="/ppt/slideLayouts/slideLayout24.xml" ContentType="application/vnd.openxmlformats-officedocument.presentationml.slideLayout+xml"/>
  <Override PartName="/ppt/slideLayouts/slideLayout43.xml" ContentType="application/vnd.openxmlformats-officedocument.presentationml.slideLayout+xml"/>
  <Override PartName="/ppt/slideLayouts/slideLayout10.xml" ContentType="application/vnd.openxmlformats-officedocument.presentationml.slideLayout+xml"/>
  <Override PartName="/ppt/notesSlides/notesSlide17.xml" ContentType="application/vnd.openxmlformats-officedocument.presentationml.notesSlide+xml"/>
  <Override PartName="/ppt/notesSlides/notesSlide6.xml" ContentType="application/vnd.openxmlformats-officedocument.presentationml.notesSlide+xml"/>
  <Override PartName="/ppt/notesSlides/notesSlide22.xml" ContentType="application/vnd.openxmlformats-officedocument.presentationml.notesSlide+xml"/>
  <Override PartName="/ppt/slides/slide7.xml" ContentType="application/vnd.openxmlformats-officedocument.presentationml.slide+xml"/>
  <Override PartName="/ppt/slideLayouts/slideLayout5.xml" ContentType="application/vnd.openxmlformats-officedocument.presentationml.slideLayout+xml"/>
  <Override PartName="/ppt/slides/slide11.xml" ContentType="application/vnd.openxmlformats-officedocument.presentationml.slide+xml"/>
  <Override PartName="/ppt/slideMasters/slideMaster3.xml" ContentType="application/vnd.openxmlformats-officedocument.presentationml.slideMaster+xml"/>
  <Override PartName="/ppt/theme/theme5.xml" ContentType="application/vnd.openxmlformats-officedocument.theme+xml"/>
  <Override PartName="/ppt/slideLayouts/slideLayout28.xml" ContentType="application/vnd.openxmlformats-officedocument.presentationml.slideLayout+xml"/>
  <Override PartName="/ppt/slideLayouts/slideLayout47.xml" ContentType="application/vnd.openxmlformats-officedocument.presentationml.slideLayout+xml"/>
  <Override PartName="/ppt/notesSlides/notesSlide8.xml" ContentType="application/vnd.openxmlformats-officedocument.presentationml.notesSlide+xml"/>
  <Override PartName="/ppt/slideLayouts/slideLayout14.xml" ContentType="application/vnd.openxmlformats-officedocument.presentationml.slideLayout+xml"/>
  <Override PartName="/ppt/slideLayouts/slideLayout33.xml" ContentType="application/vnd.openxmlformats-officedocument.presentationml.slideLayout+xml"/>
  <Override PartName="/ppt/slideLayouts/slideLayout52.xml" ContentType="application/vnd.openxmlformats-officedocument.presentationml.slideLayout+xml"/>
  <Override PartName="/ppt/slideLayouts/slideLayout9.xml" ContentType="application/vnd.openxmlformats-officedocument.presentationml.slideLayout+xml"/>
  <Override PartName="/ppt/slides/slide15.xml" ContentType="application/vnd.openxmlformats-officedocument.presentationml.slide+xml"/>
  <Override PartName="/ppt/slides/slide20.xml" ContentType="application/vnd.openxmlformats-officedocument.presentationml.slide+xml"/>
  <Override PartName="/ppt/slideLayouts/slideLayout21.xml" ContentType="application/vnd.openxmlformats-officedocument.presentationml.slideLayout+xml"/>
  <Override PartName="/ppt/slideLayouts/slideLayout40.xml" ContentType="application/vnd.openxmlformats-officedocument.presentationml.slideLayout+xml"/>
  <Override PartName="/ppt/presProps.xml" ContentType="application/vnd.openxmlformats-officedocument.presentationml.presProps+xml"/>
  <Override PartName="/ppt/slideLayouts/slideLayout37.xml" ContentType="application/vnd.openxmlformats-officedocument.presentationml.slideLayout+xml"/>
  <Override PartName="/ppt/slideLayouts/slideLayout18.xml" ContentType="application/vnd.openxmlformats-officedocument.presentationml.slideLayout+xml"/>
  <Override PartName="/ppt/notesSlides/notesSlide14.xml" ContentType="application/vnd.openxmlformats-officedocument.presentationml.notesSlide+xml"/>
  <Override PartName="/ppt/notesSlides/notesSlide3.xml" ContentType="application/vnd.openxmlformats-officedocument.presentationml.notesSlide+xml"/>
  <Override PartName="/ppt/slides/slide19.xml" ContentType="application/vnd.openxmlformats-officedocument.presentationml.slide+xml"/>
  <Override PartName="/ppt/slides/slide4.xml" ContentType="application/vnd.openxmlformats-officedocument.presentationml.slide+xml"/>
  <Override PartName="/ppt/slideLayouts/slideLayout2.xml" ContentType="application/vnd.openxmlformats-officedocument.presentationml.slideLayout+xml"/>
  <Override PartName="/ppt/slides/slide24.xml" ContentType="application/vnd.openxmlformats-officedocument.presentationml.slide+xml"/>
  <Override PartName="/ppt/theme/theme2.xml" ContentType="application/vnd.openxmlformats-officedocument.theme+xml"/>
  <Override PartName="/ppt/slideLayouts/slideLayout25.xml" ContentType="application/vnd.openxmlformats-officedocument.presentationml.slideLayout+xml"/>
  <Override PartName="/ppt/slideLayouts/slideLayout44.xml" ContentType="application/vnd.openxmlformats-officedocument.presentationml.slideLayout+xml"/>
  <Override PartName="/ppt/handoutMasters/handoutMaster1.xml" ContentType="application/vnd.openxmlformats-officedocument.presentationml.handoutMaster+xml"/>
  <Override PartName="/ppt/slideLayouts/slideLayout11.xml" ContentType="application/vnd.openxmlformats-officedocument.presentationml.slideLayout+xml"/>
  <Override PartName="/ppt/slideLayouts/slideLayout30.xml" ContentType="application/vnd.openxmlformats-officedocument.presentationml.slideLayout+xml"/>
  <Override PartName="/ppt/notesSlides/notesSlide18.xml" ContentType="application/vnd.openxmlformats-officedocument.presentationml.notesSlide+xml"/>
  <Override PartName="/docProps/core.xml" ContentType="application/vnd.openxmlformats-package.core-properties+xml"/>
  <Override PartName="/ppt/notesSlides/notesSlide7.xml" ContentType="application/vnd.openxmlformats-officedocument.presentationml.notesSlide+xml"/>
  <Default Extension="jpeg" ContentType="image/jpeg"/>
  <Override PartName="/ppt/notesSlides/notesSlide23.xml" ContentType="application/vnd.openxmlformats-officedocument.presentationml.notesSlide+xml"/>
  <Override PartName="/ppt/slides/slide8.xml" ContentType="application/vnd.openxmlformats-officedocument.presentationml.slide+xml"/>
  <Override PartName="/ppt/slides/slide12.xml" ContentType="application/vnd.openxmlformats-officedocument.presentationml.slide+xml"/>
  <Override PartName="/ppt/slideMasters/slideMaster4.xml" ContentType="application/vnd.openxmlformats-officedocument.presentationml.slideMaster+xml"/>
  <Override PartName="/ppt/slideLayouts/slideLayout6.xml" ContentType="application/vnd.openxmlformats-officedocument.presentationml.slideLayout+xml"/>
  <Override PartName="/ppt/theme/theme6.xml" ContentType="application/vnd.openxmlformats-officedocument.theme+xml"/>
  <Override PartName="/ppt/slideLayouts/slideLayout29.xml" ContentType="application/vnd.openxmlformats-officedocument.presentationml.slideLayout+xml"/>
  <Override PartName="/ppt/slideLayouts/slideLayout48.xml" ContentType="application/vnd.openxmlformats-officedocument.presentationml.slideLayout+xml"/>
  <Override PartName="/ppt/notesSlides/notesSlide9.xml" ContentType="application/vnd.openxmlformats-officedocument.presentationml.notesSlide+xml"/>
  <Override PartName="/ppt/slideLayouts/slideLayout15.xml" ContentType="application/vnd.openxmlformats-officedocument.presentationml.slideLayout+xml"/>
  <Override PartName="/ppt/slideLayouts/slideLayout34.xml" ContentType="application/vnd.openxmlformats-officedocument.presentationml.slideLayout+xml"/>
  <Override PartName="/ppt/slideLayouts/slideLayout53.xml" ContentType="application/vnd.openxmlformats-officedocument.presentationml.slideLayout+xml"/>
  <Override PartName="/ppt/notesSlides/notesSlide11.xml" ContentType="application/vnd.openxmlformats-officedocument.presentationml.notesSlide+xml"/>
  <Default Extension="rels" ContentType="application/vnd.openxmlformats-package.relationships+xml"/>
  <Override PartName="/ppt/slides/slide16.xml" ContentType="application/vnd.openxmlformats-officedocument.presentationml.slide+xml"/>
  <Override PartName="/ppt/slides/slide1.xml" ContentType="application/vnd.openxmlformats-officedocument.presentationml.slide+xml"/>
  <Override PartName="/ppt/slides/slide21.xml" ContentType="application/vnd.openxmlformats-officedocument.presentationml.slide+xml"/>
  <Override PartName="/ppt/slideLayouts/slideLayout22.xml" ContentType="application/vnd.openxmlformats-officedocument.presentationml.slideLayout+xml"/>
  <Override PartName="/ppt/slideLayouts/slideLayout41.xml" ContentType="application/vnd.openxmlformats-officedocument.presentationml.slideLayout+xml"/>
  <Override PartName="/ppt/slideLayouts/slideLayout38.xml" ContentType="application/vnd.openxmlformats-officedocument.presentationml.slideLayout+xml"/>
  <Override PartName="/ppt/slideLayouts/slideLayout19.xml" ContentType="application/vnd.openxmlformats-officedocument.presentationml.slideLayout+xml"/>
  <Override PartName="/ppt/notesSlides/notesSlide15.xml" ContentType="application/vnd.openxmlformats-officedocument.presentationml.notesSlide+xml"/>
  <Override PartName="/ppt/notesSlides/notesSlide4.xml" ContentType="application/vnd.openxmlformats-officedocument.presentationml.notesSlide+xml"/>
  <Override PartName="/ppt/notesSlides/notesSlide20.xml" ContentType="application/vnd.openxmlformats-officedocument.presentationml.notesSlide+xml"/>
  <Override PartName="/ppt/slides/slide5.xml" ContentType="application/vnd.openxmlformats-officedocument.presentationml.slide+xml"/>
  <Override PartName="/ppt/slideMasters/slideMaster1.xml" ContentType="application/vnd.openxmlformats-officedocument.presentationml.slideMaster+xml"/>
  <Override PartName="/ppt/slideLayouts/slideLayout3.xml" ContentType="application/vnd.openxmlformats-officedocument.presentationml.slideLayout+xml"/>
  <Override PartName="/ppt/slides/slide25.xml" ContentType="application/vnd.openxmlformats-officedocument.presentationml.slide+xml"/>
  <Override PartName="/ppt/theme/theme3.xml" ContentType="application/vnd.openxmlformats-officedocument.theme+xml"/>
  <Override PartName="/ppt/slideLayouts/slideLayout26.xml" ContentType="application/vnd.openxmlformats-officedocument.presentationml.slideLayout+xml"/>
  <Override PartName="/ppt/slideLayouts/slideLayout45.xml" ContentType="application/vnd.openxmlformats-officedocument.presentationml.slideLayout+xml"/>
  <Override PartName="/ppt/slideLayouts/slideLayout12.xml" ContentType="application/vnd.openxmlformats-officedocument.presentationml.slideLayout+xml"/>
  <Override PartName="/ppt/slideLayouts/slideLayout31.xml" ContentType="application/vnd.openxmlformats-officedocument.presentationml.slideLayout+xml"/>
  <Override PartName="/ppt/slideLayouts/slideLayout50.xml" ContentType="application/vnd.openxmlformats-officedocument.presentationml.slideLayout+xml"/>
  <Override PartName="/ppt/notesSlides/notesSlide19.xml" ContentType="application/vnd.openxmlformats-officedocument.presentationml.notesSlide+xml"/>
  <Override PartName="/ppt/notesSlides/notesSlide24.xml" ContentType="application/vnd.openxmlformats-officedocument.presentationml.notesSlide+xml"/>
  <Override PartName="/ppt/slides/slide9.xml" ContentType="application/vnd.openxmlformats-officedocument.presentationml.slide+xml"/>
  <Override PartName="/ppt/slides/slide13.xml" ContentType="application/vnd.openxmlformats-officedocument.presentationml.slide+xml"/>
  <Default Extension="xml" ContentType="application/xml"/>
  <Override PartName="/ppt/tableStyles.xml" ContentType="application/vnd.openxmlformats-officedocument.presentationml.tableStyles+xml"/>
  <Override PartName="/ppt/theme/theme7.xml" ContentType="application/vnd.openxmlformats-officedocument.theme+xml"/>
  <Override PartName="/ppt/slideMasters/slideMaster5.xml" ContentType="application/vnd.openxmlformats-officedocument.presentationml.slideMaster+xml"/>
  <Override PartName="/ppt/slideLayouts/slideLayout49.xml" ContentType="application/vnd.openxmlformats-officedocument.presentationml.slideLayout+xml"/>
  <Override PartName="/ppt/notesSlides/notesSlide10.xml" ContentType="application/vnd.openxmlformats-officedocument.presentationml.notesSlide+xml"/>
  <Override PartName="/ppt/slideLayouts/slideLayout7.xml" ContentType="application/vnd.openxmlformats-officedocument.presentationml.slideLayout+xml"/>
  <Override PartName="/ppt/viewProps.xml" ContentType="application/vnd.openxmlformats-officedocument.presentationml.viewProps+xml"/>
  <Override PartName="/docProps/app.xml" ContentType="application/vnd.openxmlformats-officedocument.extended-properties+xml"/>
  <Override PartName="/ppt/slideLayouts/slideLayout16.xml" ContentType="application/vnd.openxmlformats-officedocument.presentationml.slideLayout+xml"/>
  <Override PartName="/ppt/slideLayouts/slideLayout35.xml" ContentType="application/vnd.openxmlformats-officedocument.presentationml.slideLayout+xml"/>
  <Override PartName="/ppt/slideLayouts/slideLayout54.xml" ContentType="application/vnd.openxmlformats-officedocument.presentationml.slideLayout+xml"/>
  <Override PartName="/ppt/notesMasters/notesMaster1.xml" ContentType="application/vnd.openxmlformats-officedocument.presentationml.notesMaster+xml"/>
  <Override PartName="/ppt/notesSlides/notesSlide12.xml" ContentType="application/vnd.openxmlformats-officedocument.presentationml.notesSlide+xml"/>
  <Override PartName="/ppt/notesSlides/notesSlide1.xml" ContentType="application/vnd.openxmlformats-officedocument.presentationml.notesSlide+xml"/>
  <Override PartName="/ppt/slides/slide17.xml" ContentType="application/vnd.openxmlformats-officedocument.presentationml.slide+xml"/>
  <Override PartName="/ppt/presentation.xml" ContentType="application/vnd.openxmlformats-officedocument.presentationml.presentation.main+xml"/>
  <Override PartName="/ppt/slides/slide2.xml" ContentType="application/vnd.openxmlformats-officedocument.presentationml.slide+xml"/>
  <Override PartName="/ppt/slides/slide22.xml" ContentType="application/vnd.openxmlformats-officedocument.presentationml.slide+xml"/>
  <Override PartName="/ppt/slideLayouts/slideLayout23.xml" ContentType="application/vnd.openxmlformats-officedocument.presentationml.slideLayout+xml"/>
  <Override PartName="/ppt/slideLayouts/slideLayout42.xml" ContentType="application/vnd.openxmlformats-officedocument.presentationml.slideLayout+xml"/>
  <Override PartName="/ppt/slideLayouts/slideLayout39.xml" ContentType="application/vnd.openxmlformats-officedocument.presentationml.slideLayout+xml"/>
  <Override PartName="/ppt/notesSlides/notesSlide16.xml" ContentType="application/vnd.openxmlformats-officedocument.presentationml.notesSlide+xml"/>
  <Override PartName="/ppt/notesSlides/notesSlide5.xml" ContentType="application/vnd.openxmlformats-officedocument.presentationml.notesSlide+xml"/>
  <Override PartName="/ppt/notesSlides/notesSlide21.xml" ContentType="application/vnd.openxmlformats-officedocument.presentationml.notesSlide+xml"/>
  <Override PartName="/ppt/slides/slide6.xml" ContentType="application/vnd.openxmlformats-officedocument.presentationml.slide+xml"/>
  <Override PartName="/ppt/slideMasters/slideMaster2.xml" ContentType="application/vnd.openxmlformats-officedocument.presentationml.slideMaster+xml"/>
  <Override PartName="/ppt/slideLayouts/slideLayout4.xml" ContentType="application/vnd.openxmlformats-officedocument.presentationml.slideLayout+xml"/>
  <Override PartName="/ppt/slides/slide10.xml" ContentType="application/vnd.openxmlformats-officedocument.presentationml.slide+xml"/>
  <Override PartName="/ppt/theme/theme4.xml" ContentType="application/vnd.openxmlformats-officedocument.theme+xml"/>
  <Override PartName="/ppt/slideLayouts/slideLayout27.xml" ContentType="application/vnd.openxmlformats-officedocument.presentationml.slideLayout+xml"/>
  <Override PartName="/ppt/slideLayouts/slideLayout46.xml" ContentType="application/vnd.openxmlformats-officedocument.presentationml.slideLayout+xml"/>
  <Override PartName="/ppt/slideLayouts/slideLayout13.xml" ContentType="application/vnd.openxmlformats-officedocument.presentationml.slideLayout+xml"/>
  <Override PartName="/ppt/slideLayouts/slideLayout32.xml" ContentType="application/vnd.openxmlformats-officedocument.presentationml.slideLayout+xml"/>
  <Override PartName="/ppt/slideLayouts/slideLayout51.xml" ContentType="application/vnd.openxmlformats-officedocument.presentationml.slideLayout+xml"/>
  <Default Extension="png" ContentType="image/png"/>
  <Override PartName="/ppt/notesSlides/notesSlide25.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erverZoom="100000" strictFirstAndLastChars="0" saveSubsetFonts="1" autoCompressPictures="0">
  <p:sldMasterIdLst>
    <p:sldMasterId id="2147483648" r:id="rId1"/>
    <p:sldMasterId id="2147483649" r:id="rId2"/>
    <p:sldMasterId id="2147483650" r:id="rId3"/>
    <p:sldMasterId id="2147483651" r:id="rId4"/>
    <p:sldMasterId id="2147483652" r:id="rId5"/>
  </p:sldMasterIdLst>
  <p:notesMasterIdLst>
    <p:notesMasterId r:id="rId31"/>
  </p:notesMasterIdLst>
  <p:handoutMasterIdLst>
    <p:handoutMasterId r:id="rId32"/>
  </p:handout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Lst>
  <p:sldSz cx="14008100" cy="10121900"/>
  <p:notesSz cx="6858000" cy="9144000"/>
  <p:defaultTextStyle>
    <a:defPPr>
      <a:defRPr lang="en-US"/>
    </a:defPPr>
    <a:lvl1pPr algn="ctr" defTabSz="584200" rtl="0" fontAlgn="base" hangingPunct="0">
      <a:spcBef>
        <a:spcPct val="0"/>
      </a:spcBef>
      <a:spcAft>
        <a:spcPct val="0"/>
      </a:spcAft>
      <a:defRPr sz="4000" i="1" kern="1200">
        <a:solidFill>
          <a:srgbClr val="86837F"/>
        </a:solidFill>
        <a:effectLst>
          <a:outerShdw blurRad="38100" dist="38100" dir="2700000" algn="tl">
            <a:srgbClr val="000000">
              <a:alpha val="43137"/>
            </a:srgbClr>
          </a:outerShdw>
        </a:effectLst>
        <a:latin typeface="Hoefler Text" pitchFamily="-102" charset="0"/>
        <a:ea typeface="Hoefler Text" pitchFamily="-102" charset="0"/>
        <a:cs typeface="Hoefler Text" pitchFamily="-102" charset="0"/>
        <a:sym typeface="Hoefler Text" pitchFamily="-102" charset="0"/>
      </a:defRPr>
    </a:lvl1pPr>
    <a:lvl2pPr marL="228600" algn="ctr" defTabSz="584200" rtl="0" fontAlgn="base" hangingPunct="0">
      <a:spcBef>
        <a:spcPct val="0"/>
      </a:spcBef>
      <a:spcAft>
        <a:spcPct val="0"/>
      </a:spcAft>
      <a:defRPr sz="4000" i="1" kern="1200">
        <a:solidFill>
          <a:srgbClr val="86837F"/>
        </a:solidFill>
        <a:effectLst>
          <a:outerShdw blurRad="38100" dist="38100" dir="2700000" algn="tl">
            <a:srgbClr val="000000">
              <a:alpha val="43137"/>
            </a:srgbClr>
          </a:outerShdw>
        </a:effectLst>
        <a:latin typeface="Hoefler Text" pitchFamily="-102" charset="0"/>
        <a:ea typeface="Hoefler Text" pitchFamily="-102" charset="0"/>
        <a:cs typeface="Hoefler Text" pitchFamily="-102" charset="0"/>
        <a:sym typeface="Hoefler Text" pitchFamily="-102" charset="0"/>
      </a:defRPr>
    </a:lvl2pPr>
    <a:lvl3pPr marL="457200" algn="ctr" defTabSz="584200" rtl="0" fontAlgn="base" hangingPunct="0">
      <a:spcBef>
        <a:spcPct val="0"/>
      </a:spcBef>
      <a:spcAft>
        <a:spcPct val="0"/>
      </a:spcAft>
      <a:defRPr sz="4000" i="1" kern="1200">
        <a:solidFill>
          <a:srgbClr val="86837F"/>
        </a:solidFill>
        <a:effectLst>
          <a:outerShdw blurRad="38100" dist="38100" dir="2700000" algn="tl">
            <a:srgbClr val="000000">
              <a:alpha val="43137"/>
            </a:srgbClr>
          </a:outerShdw>
        </a:effectLst>
        <a:latin typeface="Hoefler Text" pitchFamily="-102" charset="0"/>
        <a:ea typeface="Hoefler Text" pitchFamily="-102" charset="0"/>
        <a:cs typeface="Hoefler Text" pitchFamily="-102" charset="0"/>
        <a:sym typeface="Hoefler Text" pitchFamily="-102" charset="0"/>
      </a:defRPr>
    </a:lvl3pPr>
    <a:lvl4pPr marL="685800" algn="ctr" defTabSz="584200" rtl="0" fontAlgn="base" hangingPunct="0">
      <a:spcBef>
        <a:spcPct val="0"/>
      </a:spcBef>
      <a:spcAft>
        <a:spcPct val="0"/>
      </a:spcAft>
      <a:defRPr sz="4000" i="1" kern="1200">
        <a:solidFill>
          <a:srgbClr val="86837F"/>
        </a:solidFill>
        <a:effectLst>
          <a:outerShdw blurRad="38100" dist="38100" dir="2700000" algn="tl">
            <a:srgbClr val="000000">
              <a:alpha val="43137"/>
            </a:srgbClr>
          </a:outerShdw>
        </a:effectLst>
        <a:latin typeface="Hoefler Text" pitchFamily="-102" charset="0"/>
        <a:ea typeface="Hoefler Text" pitchFamily="-102" charset="0"/>
        <a:cs typeface="Hoefler Text" pitchFamily="-102" charset="0"/>
        <a:sym typeface="Hoefler Text" pitchFamily="-102" charset="0"/>
      </a:defRPr>
    </a:lvl4pPr>
    <a:lvl5pPr marL="914400" algn="ctr" defTabSz="584200" rtl="0" fontAlgn="base" hangingPunct="0">
      <a:spcBef>
        <a:spcPct val="0"/>
      </a:spcBef>
      <a:spcAft>
        <a:spcPct val="0"/>
      </a:spcAft>
      <a:defRPr sz="4000" i="1" kern="1200">
        <a:solidFill>
          <a:srgbClr val="86837F"/>
        </a:solidFill>
        <a:effectLst>
          <a:outerShdw blurRad="38100" dist="38100" dir="2700000" algn="tl">
            <a:srgbClr val="000000">
              <a:alpha val="43137"/>
            </a:srgbClr>
          </a:outerShdw>
        </a:effectLst>
        <a:latin typeface="Hoefler Text" pitchFamily="-102" charset="0"/>
        <a:ea typeface="Hoefler Text" pitchFamily="-102" charset="0"/>
        <a:cs typeface="Hoefler Text" pitchFamily="-102" charset="0"/>
        <a:sym typeface="Hoefler Text" pitchFamily="-102" charset="0"/>
      </a:defRPr>
    </a:lvl5pPr>
    <a:lvl6pPr marL="2286000" algn="l" defTabSz="457200" rtl="0" eaLnBrk="1" latinLnBrk="0" hangingPunct="1">
      <a:defRPr sz="4000" i="1" kern="1200">
        <a:solidFill>
          <a:srgbClr val="86837F"/>
        </a:solidFill>
        <a:effectLst>
          <a:outerShdw blurRad="38100" dist="38100" dir="2700000" algn="tl">
            <a:srgbClr val="000000">
              <a:alpha val="43137"/>
            </a:srgbClr>
          </a:outerShdw>
        </a:effectLst>
        <a:latin typeface="Hoefler Text" pitchFamily="-102" charset="0"/>
        <a:ea typeface="Hoefler Text" pitchFamily="-102" charset="0"/>
        <a:cs typeface="Hoefler Text" pitchFamily="-102" charset="0"/>
        <a:sym typeface="Hoefler Text" pitchFamily="-102" charset="0"/>
      </a:defRPr>
    </a:lvl6pPr>
    <a:lvl7pPr marL="2743200" algn="l" defTabSz="457200" rtl="0" eaLnBrk="1" latinLnBrk="0" hangingPunct="1">
      <a:defRPr sz="4000" i="1" kern="1200">
        <a:solidFill>
          <a:srgbClr val="86837F"/>
        </a:solidFill>
        <a:effectLst>
          <a:outerShdw blurRad="38100" dist="38100" dir="2700000" algn="tl">
            <a:srgbClr val="000000">
              <a:alpha val="43137"/>
            </a:srgbClr>
          </a:outerShdw>
        </a:effectLst>
        <a:latin typeface="Hoefler Text" pitchFamily="-102" charset="0"/>
        <a:ea typeface="Hoefler Text" pitchFamily="-102" charset="0"/>
        <a:cs typeface="Hoefler Text" pitchFamily="-102" charset="0"/>
        <a:sym typeface="Hoefler Text" pitchFamily="-102" charset="0"/>
      </a:defRPr>
    </a:lvl7pPr>
    <a:lvl8pPr marL="3200400" algn="l" defTabSz="457200" rtl="0" eaLnBrk="1" latinLnBrk="0" hangingPunct="1">
      <a:defRPr sz="4000" i="1" kern="1200">
        <a:solidFill>
          <a:srgbClr val="86837F"/>
        </a:solidFill>
        <a:effectLst>
          <a:outerShdw blurRad="38100" dist="38100" dir="2700000" algn="tl">
            <a:srgbClr val="000000">
              <a:alpha val="43137"/>
            </a:srgbClr>
          </a:outerShdw>
        </a:effectLst>
        <a:latin typeface="Hoefler Text" pitchFamily="-102" charset="0"/>
        <a:ea typeface="Hoefler Text" pitchFamily="-102" charset="0"/>
        <a:cs typeface="Hoefler Text" pitchFamily="-102" charset="0"/>
        <a:sym typeface="Hoefler Text" pitchFamily="-102" charset="0"/>
      </a:defRPr>
    </a:lvl8pPr>
    <a:lvl9pPr marL="3657600" algn="l" defTabSz="457200" rtl="0" eaLnBrk="1" latinLnBrk="0" hangingPunct="1">
      <a:defRPr sz="4000" i="1" kern="1200">
        <a:solidFill>
          <a:srgbClr val="86837F"/>
        </a:solidFill>
        <a:effectLst>
          <a:outerShdw blurRad="38100" dist="38100" dir="2700000" algn="tl">
            <a:srgbClr val="000000">
              <a:alpha val="43137"/>
            </a:srgbClr>
          </a:outerShdw>
        </a:effectLst>
        <a:latin typeface="Hoefler Text" pitchFamily="-102" charset="0"/>
        <a:ea typeface="Hoefler Text" pitchFamily="-102" charset="0"/>
        <a:cs typeface="Hoefler Text" pitchFamily="-102" charset="0"/>
        <a:sym typeface="Hoefler Text" pitchFamily="-102" charset="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prnPr prnWhat="notes"/>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p:cViewPr varScale="1">
        <p:scale>
          <a:sx n="104" d="100"/>
          <a:sy n="104" d="100"/>
        </p:scale>
        <p:origin x="-992" y="-120"/>
      </p:cViewPr>
      <p:guideLst>
        <p:guide orient="horz" pos="3188"/>
        <p:guide pos="4412"/>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20.xml"/><Relationship Id="rId26" Type="http://schemas.openxmlformats.org/officeDocument/2006/relationships/slide" Target="slides/slide21.xml"/><Relationship Id="rId27" Type="http://schemas.openxmlformats.org/officeDocument/2006/relationships/slide" Target="slides/slide22.xml"/><Relationship Id="rId28" Type="http://schemas.openxmlformats.org/officeDocument/2006/relationships/slide" Target="slides/slide23.xml"/><Relationship Id="rId29" Type="http://schemas.openxmlformats.org/officeDocument/2006/relationships/slide" Target="slides/slide24.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30" Type="http://schemas.openxmlformats.org/officeDocument/2006/relationships/slide" Target="slides/slide25.xml"/><Relationship Id="rId31" Type="http://schemas.openxmlformats.org/officeDocument/2006/relationships/notesMaster" Target="notesMasters/notesMaster1.xml"/><Relationship Id="rId32" Type="http://schemas.openxmlformats.org/officeDocument/2006/relationships/handoutMaster" Target="handoutMasters/handoutMaster1.xml"/><Relationship Id="rId9" Type="http://schemas.openxmlformats.org/officeDocument/2006/relationships/slide" Target="slides/slide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3" Type="http://schemas.openxmlformats.org/officeDocument/2006/relationships/printerSettings" Target="printerSettings/printerSettings1.bin"/><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3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CBA3587-4FDD-9D46-ABB6-8B77304F968B}" type="datetimeFigureOut">
              <a:rPr lang="en-US" smtClean="0"/>
              <a:t>11/16/13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8F347EA-2347-FA4D-BDFC-178C36909887}" type="slidenum">
              <a:rPr lang="en-US" smtClean="0"/>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6145" name="Rectangle 1"/>
          <p:cNvSpPr>
            <a:spLocks noGrp="1" noRot="1" noChangeAspect="1"/>
          </p:cNvSpPr>
          <p:nvPr>
            <p:ph type="sldImg" idx="2"/>
          </p:nvPr>
        </p:nvSpPr>
        <p:spPr bwMode="auto">
          <a:xfrm>
            <a:off x="1057275" y="685800"/>
            <a:ext cx="4743450" cy="3429000"/>
          </a:xfrm>
          <a:prstGeom prst="rect">
            <a:avLst/>
          </a:prstGeom>
          <a:noFill/>
          <a:ln w="12700" cap="rnd" cmpd="sng">
            <a:noFill/>
            <a:prstDash val="solid"/>
            <a:round/>
            <a:headEnd type="none" w="med" len="med"/>
            <a:tailEnd type="none" w="med" len="med"/>
          </a:ln>
          <a:effectLst/>
        </p:spPr>
      </p:sp>
      <p:sp>
        <p:nvSpPr>
          <p:cNvPr id="6146" name="Rectangle 2"/>
          <p:cNvSpPr>
            <a:spLocks noGrp="1"/>
          </p:cNvSpPr>
          <p:nvPr>
            <p:ph type="body" sz="quarter" idx="3"/>
          </p:nvPr>
        </p:nvSpPr>
        <p:spPr bwMode="auto">
          <a:xfrm>
            <a:off x="914400" y="4343400"/>
            <a:ext cx="5029200" cy="4114800"/>
          </a:xfrm>
          <a:prstGeom prst="rect">
            <a:avLst/>
          </a:prstGeom>
          <a:noFill/>
          <a:ln w="12700" cap="rnd" cmpd="sng">
            <a:no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p>
            <a:pPr lvl="0"/>
            <a:r>
              <a:rPr lang="en-US">
                <a:sym typeface="Avenir" charset="0"/>
              </a:rPr>
              <a:t>Click to edit Master text styles</a:t>
            </a:r>
          </a:p>
          <a:p>
            <a:pPr lvl="1"/>
            <a:r>
              <a:rPr lang="en-US">
                <a:sym typeface="Avenir" charset="0"/>
              </a:rPr>
              <a:t>Second level</a:t>
            </a:r>
          </a:p>
          <a:p>
            <a:pPr lvl="2"/>
            <a:r>
              <a:rPr lang="en-US">
                <a:sym typeface="Avenir" charset="0"/>
              </a:rPr>
              <a:t>Third level</a:t>
            </a:r>
          </a:p>
          <a:p>
            <a:pPr lvl="3"/>
            <a:r>
              <a:rPr lang="en-US">
                <a:sym typeface="Avenir" charset="0"/>
              </a:rPr>
              <a:t>Fourth level</a:t>
            </a:r>
          </a:p>
          <a:p>
            <a:pPr lvl="4"/>
            <a:r>
              <a:rPr lang="en-US">
                <a:sym typeface="Avenir" charset="0"/>
              </a:rPr>
              <a:t>Fifth level</a:t>
            </a:r>
          </a:p>
        </p:txBody>
      </p:sp>
    </p:spTree>
  </p:cSld>
  <p:clrMap bg1="lt1" tx1="dk1" bg2="lt2" tx2="dk2" accent1="accent1" accent2="accent2" accent3="accent3" accent4="accent4" accent5="accent5" accent6="accent6" hlink="hlink" folHlink="folHlink"/>
  <p:notesStyle>
    <a:lvl1pPr algn="l" defTabSz="457200" rtl="0" fontAlgn="base" hangingPunct="0">
      <a:lnSpc>
        <a:spcPct val="125000"/>
      </a:lnSpc>
      <a:spcBef>
        <a:spcPct val="0"/>
      </a:spcBef>
      <a:spcAft>
        <a:spcPct val="0"/>
      </a:spcAft>
      <a:defRPr sz="2400" kern="1200">
        <a:solidFill>
          <a:srgbClr val="000000"/>
        </a:solidFill>
        <a:latin typeface="Avenir" charset="0"/>
        <a:ea typeface="Avenir" charset="0"/>
        <a:cs typeface="Avenir" charset="0"/>
        <a:sym typeface="Avenir" charset="0"/>
      </a:defRPr>
    </a:lvl1pPr>
    <a:lvl2pPr marL="228600" algn="l" defTabSz="457200" rtl="0" fontAlgn="base" hangingPunct="0">
      <a:lnSpc>
        <a:spcPct val="125000"/>
      </a:lnSpc>
      <a:spcBef>
        <a:spcPct val="0"/>
      </a:spcBef>
      <a:spcAft>
        <a:spcPct val="0"/>
      </a:spcAft>
      <a:defRPr sz="2400" kern="1200">
        <a:solidFill>
          <a:srgbClr val="000000"/>
        </a:solidFill>
        <a:latin typeface="Avenir" charset="0"/>
        <a:ea typeface="Avenir" charset="0"/>
        <a:cs typeface="Avenir" charset="0"/>
        <a:sym typeface="Avenir" charset="0"/>
      </a:defRPr>
    </a:lvl2pPr>
    <a:lvl3pPr marL="457200" algn="l" defTabSz="457200" rtl="0" fontAlgn="base" hangingPunct="0">
      <a:lnSpc>
        <a:spcPct val="125000"/>
      </a:lnSpc>
      <a:spcBef>
        <a:spcPct val="0"/>
      </a:spcBef>
      <a:spcAft>
        <a:spcPct val="0"/>
      </a:spcAft>
      <a:defRPr sz="2400" kern="1200">
        <a:solidFill>
          <a:srgbClr val="000000"/>
        </a:solidFill>
        <a:latin typeface="Avenir" charset="0"/>
        <a:ea typeface="Avenir" charset="0"/>
        <a:cs typeface="Avenir" charset="0"/>
        <a:sym typeface="Avenir" charset="0"/>
      </a:defRPr>
    </a:lvl3pPr>
    <a:lvl4pPr marL="685800" algn="l" defTabSz="457200" rtl="0" fontAlgn="base" hangingPunct="0">
      <a:lnSpc>
        <a:spcPct val="125000"/>
      </a:lnSpc>
      <a:spcBef>
        <a:spcPct val="0"/>
      </a:spcBef>
      <a:spcAft>
        <a:spcPct val="0"/>
      </a:spcAft>
      <a:defRPr sz="2400" kern="1200">
        <a:solidFill>
          <a:srgbClr val="000000"/>
        </a:solidFill>
        <a:latin typeface="Avenir" charset="0"/>
        <a:ea typeface="Avenir" charset="0"/>
        <a:cs typeface="Avenir" charset="0"/>
        <a:sym typeface="Avenir" charset="0"/>
      </a:defRPr>
    </a:lvl4pPr>
    <a:lvl5pPr marL="914400" algn="l" defTabSz="457200" rtl="0" fontAlgn="base" hangingPunct="0">
      <a:lnSpc>
        <a:spcPct val="125000"/>
      </a:lnSpc>
      <a:spcBef>
        <a:spcPct val="0"/>
      </a:spcBef>
      <a:spcAft>
        <a:spcPct val="0"/>
      </a:spcAft>
      <a:defRPr sz="2400" kern="1200">
        <a:solidFill>
          <a:srgbClr val="000000"/>
        </a:solidFill>
        <a:latin typeface="Avenir" charset="0"/>
        <a:ea typeface="Avenir" charset="0"/>
        <a:cs typeface="Avenir" charset="0"/>
        <a:sym typeface="Avenir"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57275" y="685800"/>
            <a:ext cx="4743450" cy="3429000"/>
          </a:xfrm>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3" name="Rectangle 1"/>
          <p:cNvSpPr>
            <a:spLocks noGrp="1" noRot="1" noChangeAspect="1" noChangeArrowheads="1"/>
          </p:cNvSpPr>
          <p:nvPr>
            <p:ph type="sldImg"/>
          </p:nvPr>
        </p:nvSpPr>
        <p:spPr>
          <a:xfrm>
            <a:off x="1057275" y="685800"/>
            <a:ext cx="4743450" cy="3429000"/>
          </a:xfrm>
        </p:spPr>
      </p:sp>
      <p:sp>
        <p:nvSpPr>
          <p:cNvPr id="23554" name="Rectangle 2"/>
          <p:cNvSpPr>
            <a:spLocks noGrp="1" noChangeArrowheads="1"/>
          </p:cNvSpPr>
          <p:nvPr>
            <p:ph type="body" idx="1"/>
          </p:nvPr>
        </p:nvSpPr>
        <p:spPr/>
        <p:txBody>
          <a:bodyPr/>
          <a:lstStyle/>
          <a:p>
            <a:r>
              <a:rPr lang="en-US" b="1"/>
              <a:t>Ruth stayed in the field to glean all day with his young women. </a:t>
            </a:r>
          </a:p>
          <a:p>
            <a:r>
              <a:rPr lang="en-US"/>
              <a:t>1. To gather from them the words of life</a:t>
            </a:r>
          </a:p>
          <a:p>
            <a:r>
              <a:rPr lang="en-US"/>
              <a:t>2. Like the one who gathers words of life – from scripture, spiritual books, experiences of others, sermons, etc…</a:t>
            </a:r>
          </a:p>
          <a:p>
            <a:r>
              <a:rPr lang="en-US"/>
              <a:t>3. She spent all day, only resting a little</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601" name="Rectangle 1"/>
          <p:cNvSpPr>
            <a:spLocks noGrp="1" noRot="1" noChangeAspect="1" noChangeArrowheads="1"/>
          </p:cNvSpPr>
          <p:nvPr>
            <p:ph type="sldImg"/>
          </p:nvPr>
        </p:nvSpPr>
        <p:spPr>
          <a:xfrm>
            <a:off x="1057275" y="685800"/>
            <a:ext cx="4743450" cy="3429000"/>
          </a:xfrm>
        </p:spPr>
      </p:sp>
      <p:sp>
        <p:nvSpPr>
          <p:cNvPr id="25602" name="Rectangle 2"/>
          <p:cNvSpPr>
            <a:spLocks noGrp="1" noChangeArrowheads="1"/>
          </p:cNvSpPr>
          <p:nvPr>
            <p:ph type="body" idx="1"/>
          </p:nvPr>
        </p:nvSpPr>
        <p:spPr/>
        <p:txBody>
          <a:bodyPr/>
          <a:lstStyle/>
          <a:p>
            <a:r>
              <a:rPr lang="en-US" b="1"/>
              <a:t>What do I offer in my lessons?</a:t>
            </a:r>
          </a:p>
          <a:p>
            <a:r>
              <a:rPr lang="en-US"/>
              <a:t>i.	Prepare the morning of or night before</a:t>
            </a:r>
          </a:p>
          <a:p>
            <a:r>
              <a:rPr lang="en-US"/>
              <a:t>ii.	There is spiritual famine in the church </a:t>
            </a:r>
          </a:p>
          <a:p>
            <a:r>
              <a:rPr lang="en-US"/>
              <a:t>iii.	There is information – all aspects of lesson are present – spirit?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649" name="Rectangle 1"/>
          <p:cNvSpPr>
            <a:spLocks noGrp="1" noRot="1" noChangeAspect="1" noChangeArrowheads="1"/>
          </p:cNvSpPr>
          <p:nvPr>
            <p:ph type="sldImg"/>
          </p:nvPr>
        </p:nvSpPr>
        <p:spPr>
          <a:xfrm>
            <a:off x="1057275" y="685800"/>
            <a:ext cx="4743450" cy="3429000"/>
          </a:xfrm>
        </p:spPr>
      </p:sp>
      <p:sp>
        <p:nvSpPr>
          <p:cNvPr id="27650" name="Rectangle 2"/>
          <p:cNvSpPr>
            <a:spLocks noGrp="1" noChangeArrowheads="1"/>
          </p:cNvSpPr>
          <p:nvPr>
            <p:ph type="body" idx="1"/>
          </p:nvPr>
        </p:nvSpPr>
        <p:spPr/>
        <p:txBody>
          <a:bodyPr/>
          <a:lstStyle/>
          <a:p>
            <a:r>
              <a:rPr lang="en-US"/>
              <a:t>i.	The people were thirsty</a:t>
            </a:r>
          </a:p>
          <a:p>
            <a:r>
              <a:rPr lang="en-US"/>
              <a:t>ii.	The servant of the word should be happy spending time in God </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9697" name="Rectangle 1"/>
          <p:cNvSpPr>
            <a:spLocks noGrp="1" noRot="1" noChangeAspect="1" noChangeArrowheads="1"/>
          </p:cNvSpPr>
          <p:nvPr>
            <p:ph type="sldImg"/>
          </p:nvPr>
        </p:nvSpPr>
        <p:spPr>
          <a:xfrm>
            <a:off x="1057275" y="685800"/>
            <a:ext cx="4743450" cy="3429000"/>
          </a:xfrm>
        </p:spPr>
      </p:sp>
      <p:sp>
        <p:nvSpPr>
          <p:cNvPr id="29698" name="Rectangle 2"/>
          <p:cNvSpPr>
            <a:spLocks noGrp="1" noChangeArrowheads="1"/>
          </p:cNvSpPr>
          <p:nvPr>
            <p:ph type="body" idx="1"/>
          </p:nvPr>
        </p:nvSpPr>
        <p:spPr/>
        <p:txBody>
          <a:bodyPr/>
          <a:lstStyle/>
          <a:p>
            <a:r>
              <a:rPr lang="en-US" b="1"/>
              <a:t>Costly</a:t>
            </a:r>
          </a:p>
          <a:p>
            <a:r>
              <a:rPr lang="en-US"/>
              <a:t>i.	Physical health – eyes, back, etc.</a:t>
            </a:r>
          </a:p>
          <a:p>
            <a:r>
              <a:rPr lang="en-US"/>
              <a:t>ii.	Money – buying books</a:t>
            </a:r>
          </a:p>
          <a:p>
            <a:r>
              <a:rPr lang="en-US"/>
              <a:t>iii.	Time</a:t>
            </a:r>
          </a:p>
          <a:p>
            <a:r>
              <a:rPr lang="en-US"/>
              <a:t>Abouna!</a:t>
            </a:r>
          </a:p>
          <a:p>
            <a:endParaRPr lang="en-US"/>
          </a:p>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1745" name="Rectangle 1"/>
          <p:cNvSpPr>
            <a:spLocks noGrp="1" noRot="1" noChangeAspect="1" noChangeArrowheads="1"/>
          </p:cNvSpPr>
          <p:nvPr>
            <p:ph type="sldImg"/>
          </p:nvPr>
        </p:nvSpPr>
        <p:spPr>
          <a:xfrm>
            <a:off x="1057275" y="685800"/>
            <a:ext cx="4743450" cy="3429000"/>
          </a:xfrm>
        </p:spPr>
      </p:sp>
      <p:sp>
        <p:nvSpPr>
          <p:cNvPr id="31746" name="Rectangle 2"/>
          <p:cNvSpPr>
            <a:spLocks noGrp="1" noChangeArrowheads="1"/>
          </p:cNvSpPr>
          <p:nvPr>
            <p:ph type="body" idx="1"/>
          </p:nvPr>
        </p:nvSpPr>
        <p:spPr/>
        <p:txBody>
          <a:bodyPr/>
          <a:lstStyle/>
          <a:p>
            <a:r>
              <a:rPr lang="en-US"/>
              <a:t>Christ speaking about faith and duty, but…</a:t>
            </a:r>
          </a:p>
          <a:p>
            <a:r>
              <a:rPr lang="en-US"/>
              <a:t>Consider that the Lord asks to be fed first</a:t>
            </a:r>
          </a:p>
          <a:p>
            <a:r>
              <a:rPr lang="en-US"/>
              <a:t>1.	His food is communing (prayers) with us</a:t>
            </a:r>
          </a:p>
          <a:p>
            <a:r>
              <a:rPr lang="en-US"/>
              <a:t>2.	EX: Samaritan woman – ““My food is to do the will of Him who sent Me, and to finish His work.” (Jn. 4:34)</a:t>
            </a:r>
          </a:p>
          <a:p>
            <a:r>
              <a:rPr lang="en-US"/>
              <a:t>3.	What food can I offer the Lord?</a:t>
            </a:r>
          </a:p>
          <a:p>
            <a:r>
              <a:rPr lang="en-US"/>
              <a:t>	a.	Prayer</a:t>
            </a:r>
          </a:p>
          <a:p>
            <a:r>
              <a:rPr lang="en-US"/>
              <a:t>	b.	Praise</a:t>
            </a:r>
          </a:p>
          <a:p>
            <a:r>
              <a:rPr lang="en-US"/>
              <a:t>	c.	Thanksgiving</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3793" name="Rectangle 1"/>
          <p:cNvSpPr>
            <a:spLocks noGrp="1" noRot="1" noChangeAspect="1" noChangeArrowheads="1"/>
          </p:cNvSpPr>
          <p:nvPr>
            <p:ph type="sldImg"/>
          </p:nvPr>
        </p:nvSpPr>
        <p:spPr>
          <a:xfrm>
            <a:off x="1057275" y="685800"/>
            <a:ext cx="4743450" cy="3429000"/>
          </a:xfrm>
        </p:spPr>
      </p:sp>
      <p:sp>
        <p:nvSpPr>
          <p:cNvPr id="33794" name="Rectangle 2"/>
          <p:cNvSpPr>
            <a:spLocks noGrp="1" noChangeArrowheads="1"/>
          </p:cNvSpPr>
          <p:nvPr>
            <p:ph type="body" idx="1"/>
          </p:nvPr>
        </p:nvSpPr>
        <p:spPr/>
        <p:txBody>
          <a:bodyPr/>
          <a:lstStyle/>
          <a:p>
            <a:r>
              <a:rPr lang="en-US"/>
              <a:t>i.	At time of Pope Kyrillos, there was a priest famous for his sermons</a:t>
            </a:r>
          </a:p>
          <a:p>
            <a:r>
              <a:rPr lang="en-US"/>
              <a:t>ii.	He complained about the Pope because he cannot give sermons</a:t>
            </a:r>
          </a:p>
          <a:p>
            <a:r>
              <a:rPr lang="en-US"/>
              <a:t>iii.	It came to the Pope’s ear, and he called this priest</a:t>
            </a:r>
          </a:p>
          <a:p>
            <a:r>
              <a:rPr lang="en-US"/>
              <a:t>iv.	The pope ask him to come to cathedral for a revival to give it more life</a:t>
            </a:r>
          </a:p>
          <a:p>
            <a:r>
              <a:rPr lang="en-US"/>
              <a:t>v.	He came and gave sermon after sermon</a:t>
            </a:r>
          </a:p>
          <a:p>
            <a:r>
              <a:rPr lang="en-US"/>
              <a:t>vi.	Then he came one Wednesday and found no one there except the pope.</a:t>
            </a:r>
          </a:p>
          <a:p>
            <a:r>
              <a:rPr lang="en-US"/>
              <a:t>vii.	“Did you pray Vespers?” </a:t>
            </a:r>
          </a:p>
          <a:p>
            <a:r>
              <a:rPr lang="en-US"/>
              <a:t>viii.	“No one is here.”</a:t>
            </a:r>
          </a:p>
          <a:p>
            <a:r>
              <a:rPr lang="en-US"/>
              <a:t>ix.	There prayed together and the pope asked him to give his sermon</a:t>
            </a:r>
          </a:p>
          <a:p>
            <a:r>
              <a:rPr lang="en-US"/>
              <a:t>x.	For 20 minutes he gave the sermon with tears rolling down his cheeks…he learned his lesson.</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7889" name="Rectangle 1"/>
          <p:cNvSpPr>
            <a:spLocks noGrp="1" noRot="1" noChangeAspect="1" noChangeArrowheads="1"/>
          </p:cNvSpPr>
          <p:nvPr>
            <p:ph type="sldImg"/>
          </p:nvPr>
        </p:nvSpPr>
        <p:spPr>
          <a:xfrm>
            <a:off x="1057275" y="685800"/>
            <a:ext cx="4743450" cy="3429000"/>
          </a:xfrm>
        </p:spPr>
      </p:sp>
      <p:sp>
        <p:nvSpPr>
          <p:cNvPr id="37890" name="Rectangle 2"/>
          <p:cNvSpPr>
            <a:spLocks noGrp="1" noChangeArrowheads="1"/>
          </p:cNvSpPr>
          <p:nvPr>
            <p:ph type="body" idx="1"/>
          </p:nvPr>
        </p:nvSpPr>
        <p:spPr/>
        <p:txBody>
          <a:bodyPr/>
          <a:lstStyle/>
          <a:p>
            <a:r>
              <a:rPr lang="en-US"/>
              <a:t>i.	They will be our witness before the Lord</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49924" y="3144973"/>
            <a:ext cx="11908254" cy="2169684"/>
          </a:xfrm>
        </p:spPr>
        <p:txBody>
          <a:bodyPr/>
          <a:lstStyle/>
          <a:p>
            <a:r>
              <a:rPr lang="en-US" smtClean="0"/>
              <a:t>Click to edit Master title style</a:t>
            </a:r>
            <a:endParaRPr lang="en-US"/>
          </a:p>
        </p:txBody>
      </p:sp>
      <p:sp>
        <p:nvSpPr>
          <p:cNvPr id="3" name="Subtitle 2"/>
          <p:cNvSpPr>
            <a:spLocks noGrp="1"/>
          </p:cNvSpPr>
          <p:nvPr>
            <p:ph type="subTitle" idx="1"/>
          </p:nvPr>
        </p:nvSpPr>
        <p:spPr>
          <a:xfrm>
            <a:off x="2101558" y="5736403"/>
            <a:ext cx="9804986" cy="258648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822086" y="777594"/>
            <a:ext cx="2818036" cy="825040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367978" y="777594"/>
            <a:ext cx="8289950" cy="825040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49924" y="3144973"/>
            <a:ext cx="11908254" cy="2169684"/>
          </a:xfrm>
        </p:spPr>
        <p:txBody>
          <a:bodyPr/>
          <a:lstStyle/>
          <a:p>
            <a:r>
              <a:rPr lang="en-US" smtClean="0"/>
              <a:t>Click to edit Master title style</a:t>
            </a:r>
            <a:endParaRPr lang="en-US"/>
          </a:p>
        </p:txBody>
      </p:sp>
      <p:sp>
        <p:nvSpPr>
          <p:cNvPr id="3" name="Subtitle 2"/>
          <p:cNvSpPr>
            <a:spLocks noGrp="1"/>
          </p:cNvSpPr>
          <p:nvPr>
            <p:ph type="subTitle" idx="1"/>
          </p:nvPr>
        </p:nvSpPr>
        <p:spPr>
          <a:xfrm>
            <a:off x="2101558" y="5736403"/>
            <a:ext cx="9804986" cy="258648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352" y="6504112"/>
            <a:ext cx="11906543" cy="2009882"/>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106352" y="4289946"/>
            <a:ext cx="11906543" cy="2214166"/>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983570" y="8513994"/>
            <a:ext cx="4938402" cy="67215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7086130" y="8513994"/>
            <a:ext cx="4938402" cy="67215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01089" y="405272"/>
            <a:ext cx="12605923" cy="1686983"/>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701090" y="2265238"/>
            <a:ext cx="6188393" cy="94398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01090" y="3209222"/>
            <a:ext cx="6188393" cy="583195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7115199" y="2265238"/>
            <a:ext cx="6191813" cy="94398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15199" y="3209222"/>
            <a:ext cx="6191813" cy="583195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1091" y="403625"/>
            <a:ext cx="4608379" cy="1714989"/>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477044" y="403624"/>
            <a:ext cx="7829967" cy="863755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701091" y="2118614"/>
            <a:ext cx="4608379" cy="69225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46217" y="7085660"/>
            <a:ext cx="8404518" cy="836902"/>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746217" y="904448"/>
            <a:ext cx="8404518" cy="60724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746217" y="7922563"/>
            <a:ext cx="8404518" cy="118780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14290" y="7248757"/>
            <a:ext cx="2510241" cy="193739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983570" y="7248757"/>
            <a:ext cx="7366565" cy="193739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49924" y="3144973"/>
            <a:ext cx="11908254" cy="2169684"/>
          </a:xfrm>
          <a:prstGeom prst="rect">
            <a:avLst/>
          </a:prstGeom>
        </p:spPr>
        <p:txBody>
          <a:bodyPr vert="horz"/>
          <a:lstStyle/>
          <a:p>
            <a:r>
              <a:rPr lang="en-US" smtClean="0"/>
              <a:t>Click to edit Master title style</a:t>
            </a:r>
            <a:endParaRPr lang="en-US"/>
          </a:p>
        </p:txBody>
      </p:sp>
      <p:sp>
        <p:nvSpPr>
          <p:cNvPr id="3" name="Subtitle 2"/>
          <p:cNvSpPr>
            <a:spLocks noGrp="1"/>
          </p:cNvSpPr>
          <p:nvPr>
            <p:ph type="subTitle" idx="1"/>
          </p:nvPr>
        </p:nvSpPr>
        <p:spPr>
          <a:xfrm>
            <a:off x="2101558" y="5736403"/>
            <a:ext cx="9804986" cy="2586488"/>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01089" y="405272"/>
            <a:ext cx="12605923" cy="1686983"/>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idx="1"/>
          </p:nvPr>
        </p:nvSpPr>
        <p:spPr>
          <a:xfrm>
            <a:off x="701089" y="2362436"/>
            <a:ext cx="12605923" cy="6678741"/>
          </a:xfrm>
          <a:prstGeom prst="rect">
            <a:avLst/>
          </a:prstGeom>
        </p:spPr>
        <p:txBody>
          <a:bodyPr vert="horz"/>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352" y="6504112"/>
            <a:ext cx="11906543" cy="2009882"/>
          </a:xfrm>
          <a:prstGeom prst="rect">
            <a:avLst/>
          </a:prstGeom>
        </p:spPr>
        <p:txBody>
          <a:bodyPr vert="horz"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106352" y="4289946"/>
            <a:ext cx="11906543" cy="2214166"/>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01089" y="405272"/>
            <a:ext cx="12605923" cy="1686983"/>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sz="half" idx="1"/>
          </p:nvPr>
        </p:nvSpPr>
        <p:spPr>
          <a:xfrm>
            <a:off x="701090" y="2362436"/>
            <a:ext cx="6220883" cy="6678741"/>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7086129" y="2362436"/>
            <a:ext cx="6220883" cy="6678741"/>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01089" y="405272"/>
            <a:ext cx="12605923" cy="1686983"/>
          </a:xfrm>
          <a:prstGeom prst="rect">
            <a:avLst/>
          </a:prstGeom>
        </p:spPr>
        <p:txBody>
          <a:bodyPr vert="horz"/>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701090" y="2265238"/>
            <a:ext cx="6188393" cy="943985"/>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01090" y="3209222"/>
            <a:ext cx="6188393" cy="5831954"/>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7115199" y="2265238"/>
            <a:ext cx="6191813" cy="943985"/>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15199" y="3209222"/>
            <a:ext cx="6191813" cy="5831954"/>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701089" y="405272"/>
            <a:ext cx="12605923" cy="1686983"/>
          </a:xfrm>
          <a:prstGeom prst="rect">
            <a:avLst/>
          </a:prstGeom>
        </p:spPr>
        <p:txBody>
          <a:bodyPr vert="horz"/>
          <a:lstStyle/>
          <a:p>
            <a:r>
              <a:rPr lang="en-US" smtClean="0"/>
              <a:t>Click to edit Master title style</a:t>
            </a:r>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352" y="6504112"/>
            <a:ext cx="11906543" cy="2009882"/>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106352" y="4289946"/>
            <a:ext cx="11906543" cy="2214166"/>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1091" y="403625"/>
            <a:ext cx="4608379" cy="1714989"/>
          </a:xfrm>
          <a:prstGeom prst="rect">
            <a:avLst/>
          </a:prstGeom>
        </p:spPr>
        <p:txBody>
          <a:bodyPr vert="horz"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477044" y="403624"/>
            <a:ext cx="7829967" cy="8637552"/>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701091" y="2118614"/>
            <a:ext cx="4608379" cy="6922563"/>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46217" y="7085660"/>
            <a:ext cx="8404518" cy="836902"/>
          </a:xfrm>
          <a:prstGeom prst="rect">
            <a:avLst/>
          </a:prstGeom>
        </p:spPr>
        <p:txBody>
          <a:bodyPr vert="horz"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746217" y="904448"/>
            <a:ext cx="8404518" cy="6072481"/>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746217" y="7922563"/>
            <a:ext cx="8404518" cy="1187807"/>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701089" y="405272"/>
            <a:ext cx="12605923" cy="1686983"/>
          </a:xfrm>
          <a:prstGeom prst="rect">
            <a:avLst/>
          </a:prstGeom>
        </p:spPr>
        <p:txBody>
          <a:bodyPr vert="horz"/>
          <a:lstStyle/>
          <a:p>
            <a:r>
              <a:rPr lang="en-US" smtClean="0"/>
              <a:t>Click to edit Master title style</a:t>
            </a:r>
            <a:endParaRPr lang="en-US"/>
          </a:p>
        </p:txBody>
      </p:sp>
      <p:sp>
        <p:nvSpPr>
          <p:cNvPr id="3" name="Vertical Text Placeholder 2"/>
          <p:cNvSpPr>
            <a:spLocks noGrp="1"/>
          </p:cNvSpPr>
          <p:nvPr>
            <p:ph type="body" orient="vert" idx="1"/>
          </p:nvPr>
        </p:nvSpPr>
        <p:spPr>
          <a:xfrm>
            <a:off x="701089" y="2362436"/>
            <a:ext cx="12605923" cy="6678741"/>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155531" y="405272"/>
            <a:ext cx="3151481" cy="863590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01088" y="405272"/>
            <a:ext cx="9290285" cy="863590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49924" y="3144973"/>
            <a:ext cx="11908254" cy="2169684"/>
          </a:xfrm>
        </p:spPr>
        <p:txBody>
          <a:bodyPr/>
          <a:lstStyle/>
          <a:p>
            <a:r>
              <a:rPr lang="en-US" smtClean="0"/>
              <a:t>Click to edit Master title style</a:t>
            </a:r>
            <a:endParaRPr lang="en-US"/>
          </a:p>
        </p:txBody>
      </p:sp>
      <p:sp>
        <p:nvSpPr>
          <p:cNvPr id="3" name="Subtitle 2"/>
          <p:cNvSpPr>
            <a:spLocks noGrp="1"/>
          </p:cNvSpPr>
          <p:nvPr>
            <p:ph type="subTitle" idx="1"/>
          </p:nvPr>
        </p:nvSpPr>
        <p:spPr>
          <a:xfrm>
            <a:off x="2101558" y="5736403"/>
            <a:ext cx="9804986" cy="258648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352" y="6504112"/>
            <a:ext cx="11906543" cy="2009882"/>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106352" y="4289946"/>
            <a:ext cx="11906543" cy="2214166"/>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367979" y="3097196"/>
            <a:ext cx="2749637" cy="593080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281773" y="3097196"/>
            <a:ext cx="2749637" cy="593080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01089" y="405272"/>
            <a:ext cx="12605923" cy="1686983"/>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701090" y="2265238"/>
            <a:ext cx="6188393" cy="94398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01090" y="3209222"/>
            <a:ext cx="6188393" cy="583195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7115199" y="2265238"/>
            <a:ext cx="6191813" cy="94398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15199" y="3209222"/>
            <a:ext cx="6191813" cy="583195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367978" y="3097196"/>
            <a:ext cx="5553993" cy="593080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7086129" y="3097196"/>
            <a:ext cx="5553993" cy="593080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1091" y="403625"/>
            <a:ext cx="4608379" cy="1714989"/>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477044" y="403624"/>
            <a:ext cx="7829967" cy="863755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701091" y="2118614"/>
            <a:ext cx="4608379" cy="69225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46217" y="7085660"/>
            <a:ext cx="8404518" cy="836902"/>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746217" y="904448"/>
            <a:ext cx="8404518" cy="60724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746217" y="7922563"/>
            <a:ext cx="8404518" cy="118780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822086" y="777594"/>
            <a:ext cx="2818036" cy="825040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367978" y="777594"/>
            <a:ext cx="8289950" cy="825040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49924" y="3144973"/>
            <a:ext cx="11908254" cy="2169684"/>
          </a:xfrm>
        </p:spPr>
        <p:txBody>
          <a:bodyPr/>
          <a:lstStyle/>
          <a:p>
            <a:r>
              <a:rPr lang="en-US" smtClean="0"/>
              <a:t>Click to edit Master title style</a:t>
            </a:r>
            <a:endParaRPr lang="en-US"/>
          </a:p>
        </p:txBody>
      </p:sp>
      <p:sp>
        <p:nvSpPr>
          <p:cNvPr id="3" name="Subtitle 2"/>
          <p:cNvSpPr>
            <a:spLocks noGrp="1"/>
          </p:cNvSpPr>
          <p:nvPr>
            <p:ph type="subTitle" idx="1"/>
          </p:nvPr>
        </p:nvSpPr>
        <p:spPr>
          <a:xfrm>
            <a:off x="2101558" y="5736403"/>
            <a:ext cx="9804986" cy="258648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352" y="6504112"/>
            <a:ext cx="11906543" cy="2009882"/>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106352" y="4289946"/>
            <a:ext cx="11906543" cy="2214166"/>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4467" y="5364080"/>
            <a:ext cx="3173710" cy="28599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172335" y="5364080"/>
            <a:ext cx="3173710" cy="28599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01089" y="405272"/>
            <a:ext cx="12605923" cy="1686983"/>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701090" y="2265238"/>
            <a:ext cx="6188393" cy="94398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01090" y="3209222"/>
            <a:ext cx="6188393" cy="583195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7115199" y="2265238"/>
            <a:ext cx="6191813" cy="94398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15199" y="3209222"/>
            <a:ext cx="6191813" cy="583195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01089" y="405272"/>
            <a:ext cx="12605923" cy="1686983"/>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701090" y="2265238"/>
            <a:ext cx="6188393" cy="94398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01090" y="3209222"/>
            <a:ext cx="6188393" cy="583195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7115199" y="2265238"/>
            <a:ext cx="6191813" cy="94398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15199" y="3209222"/>
            <a:ext cx="6191813" cy="583195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1091" y="403625"/>
            <a:ext cx="4608379" cy="1714989"/>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477044" y="403624"/>
            <a:ext cx="7829967" cy="863755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701091" y="2118614"/>
            <a:ext cx="4608379" cy="69225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46217" y="7085660"/>
            <a:ext cx="8404518" cy="836902"/>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746217" y="904448"/>
            <a:ext cx="8404518" cy="60724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746217" y="7922563"/>
            <a:ext cx="8404518" cy="118780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718151" y="2820425"/>
            <a:ext cx="1627894" cy="540361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4468" y="2820425"/>
            <a:ext cx="4719526" cy="540361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1091" y="403625"/>
            <a:ext cx="4608379" cy="1714989"/>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477044" y="403624"/>
            <a:ext cx="7829967" cy="863755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701091" y="2118614"/>
            <a:ext cx="4608379" cy="69225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46217" y="7085660"/>
            <a:ext cx="8404518" cy="836902"/>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746217" y="904448"/>
            <a:ext cx="8404518" cy="60724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746217" y="7922563"/>
            <a:ext cx="8404518" cy="118780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2.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3" Type="http://schemas.openxmlformats.org/officeDocument/2006/relationships/image" Target="../media/image3.jpeg"/><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3.xml"/><Relationship Id="rId12" Type="http://schemas.openxmlformats.org/officeDocument/2006/relationships/theme" Target="../theme/theme3.xml"/><Relationship Id="rId13" Type="http://schemas.openxmlformats.org/officeDocument/2006/relationships/image" Target="../media/image4.jpeg"/><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4.xml"/><Relationship Id="rId12" Type="http://schemas.openxmlformats.org/officeDocument/2006/relationships/theme" Target="../theme/theme4.xml"/><Relationship Id="rId13" Type="http://schemas.openxmlformats.org/officeDocument/2006/relationships/image" Target="../media/image2.jpeg"/><Relationship Id="rId1" Type="http://schemas.openxmlformats.org/officeDocument/2006/relationships/slideLayout" Target="../slideLayouts/slideLayout34.xml"/><Relationship Id="rId2" Type="http://schemas.openxmlformats.org/officeDocument/2006/relationships/slideLayout" Target="../slideLayouts/slideLayout35.xml"/><Relationship Id="rId3" Type="http://schemas.openxmlformats.org/officeDocument/2006/relationships/slideLayout" Target="../slideLayouts/slideLayout36.xml"/><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55.xml"/><Relationship Id="rId12" Type="http://schemas.openxmlformats.org/officeDocument/2006/relationships/theme" Target="../theme/theme5.xml"/><Relationship Id="rId13" Type="http://schemas.openxmlformats.org/officeDocument/2006/relationships/image" Target="../media/image4.jpeg"/><Relationship Id="rId1" Type="http://schemas.openxmlformats.org/officeDocument/2006/relationships/slideLayout" Target="../slideLayouts/slideLayout45.xml"/><Relationship Id="rId2" Type="http://schemas.openxmlformats.org/officeDocument/2006/relationships/slideLayout" Target="../slideLayouts/slideLayout46.xml"/><Relationship Id="rId3" Type="http://schemas.openxmlformats.org/officeDocument/2006/relationships/slideLayout" Target="../slideLayouts/slideLayout47.xml"/><Relationship Id="rId4" Type="http://schemas.openxmlformats.org/officeDocument/2006/relationships/slideLayout" Target="../slideLayouts/slideLayout48.xml"/><Relationship Id="rId5" Type="http://schemas.openxmlformats.org/officeDocument/2006/relationships/slideLayout" Target="../slideLayouts/slideLayout49.xml"/><Relationship Id="rId6" Type="http://schemas.openxmlformats.org/officeDocument/2006/relationships/slideLayout" Target="../slideLayouts/slideLayout50.xml"/><Relationship Id="rId7" Type="http://schemas.openxmlformats.org/officeDocument/2006/relationships/slideLayout" Target="../slideLayouts/slideLayout51.xml"/><Relationship Id="rId8" Type="http://schemas.openxmlformats.org/officeDocument/2006/relationships/slideLayout" Target="../slideLayouts/slideLayout52.xml"/><Relationship Id="rId9" Type="http://schemas.openxmlformats.org/officeDocument/2006/relationships/slideLayout" Target="../slideLayouts/slideLayout53.xml"/><Relationship Id="rId10"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bwMode="auto">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5" name="Rectangle 1"/>
          <p:cNvSpPr>
            <a:spLocks noGrp="1"/>
          </p:cNvSpPr>
          <p:nvPr>
            <p:ph type="title"/>
          </p:nvPr>
        </p:nvSpPr>
        <p:spPr bwMode="auto">
          <a:xfrm>
            <a:off x="1367979" y="777594"/>
            <a:ext cx="11272143" cy="1713343"/>
          </a:xfrm>
          <a:prstGeom prst="rect">
            <a:avLst/>
          </a:prstGeom>
          <a:noFill/>
          <a:ln w="12700" cap="flat" cmpd="sng">
            <a:noFill/>
            <a:prstDash val="solid"/>
            <a:miter lim="0"/>
            <a:headEnd/>
            <a:tailEnd/>
          </a:ln>
          <a:effectLst/>
        </p:spPr>
        <p:txBody>
          <a:bodyPr vert="horz" wrap="square" lIns="0" tIns="0" rIns="0" bIns="0" numCol="1" anchor="ctr" anchorCtr="0" compatLnSpc="1">
            <a:prstTxWarp prst="textNoShape">
              <a:avLst/>
            </a:prstTxWarp>
          </a:bodyPr>
          <a:lstStyle/>
          <a:p>
            <a:pPr lvl="0"/>
            <a:r>
              <a:rPr lang="en-US">
                <a:sym typeface="Hoefler Text" pitchFamily="-102" charset="0"/>
              </a:rPr>
              <a:t>Click to edit Master title style</a:t>
            </a:r>
          </a:p>
        </p:txBody>
      </p:sp>
      <p:sp>
        <p:nvSpPr>
          <p:cNvPr id="1026" name="Rectangle 2"/>
          <p:cNvSpPr>
            <a:spLocks noGrp="1"/>
          </p:cNvSpPr>
          <p:nvPr>
            <p:ph type="body" idx="1"/>
          </p:nvPr>
        </p:nvSpPr>
        <p:spPr bwMode="auto">
          <a:xfrm>
            <a:off x="1367979" y="3097196"/>
            <a:ext cx="11272143" cy="5930801"/>
          </a:xfrm>
          <a:prstGeom prst="rect">
            <a:avLst/>
          </a:prstGeom>
          <a:noFill/>
          <a:ln w="12700" cap="flat" cmpd="sng">
            <a:noFill/>
            <a:prstDash val="solid"/>
            <a:miter lim="0"/>
            <a:headEnd/>
            <a:tailEnd/>
          </a:ln>
          <a:effectLst/>
        </p:spPr>
        <p:txBody>
          <a:bodyPr vert="horz" wrap="square" lIns="0" tIns="0" rIns="0" bIns="0" numCol="1" anchor="ctr" anchorCtr="0" compatLnSpc="1">
            <a:prstTxWarp prst="textNoShape">
              <a:avLst/>
            </a:prstTxWarp>
          </a:bodyPr>
          <a:lstStyle/>
          <a:p>
            <a:pPr lvl="0"/>
            <a:r>
              <a:rPr lang="en-US">
                <a:sym typeface="Hoefler Text" pitchFamily="-102" charset="0"/>
              </a:rPr>
              <a:t>Click to edit Master text styles</a:t>
            </a:r>
          </a:p>
          <a:p>
            <a:pPr lvl="1"/>
            <a:r>
              <a:rPr lang="en-US">
                <a:sym typeface="Hoefler Text" pitchFamily="-102" charset="0"/>
              </a:rPr>
              <a:t>Second level</a:t>
            </a:r>
          </a:p>
          <a:p>
            <a:pPr lvl="2"/>
            <a:r>
              <a:rPr lang="en-US">
                <a:sym typeface="Hoefler Text" pitchFamily="-102" charset="0"/>
              </a:rPr>
              <a:t>Third level</a:t>
            </a:r>
          </a:p>
          <a:p>
            <a:pPr lvl="3"/>
            <a:r>
              <a:rPr lang="en-US">
                <a:sym typeface="Hoefler Text" pitchFamily="-102" charset="0"/>
              </a:rPr>
              <a:t>Fourth level</a:t>
            </a:r>
          </a:p>
          <a:p>
            <a:pPr lvl="4"/>
            <a:r>
              <a:rPr lang="en-US">
                <a:sym typeface="Hoefler Text" pitchFamily="-102" charset="0"/>
              </a:rPr>
              <a:t>Fifth level</a:t>
            </a:r>
          </a:p>
        </p:txBody>
      </p:sp>
    </p:spTree>
  </p:cSld>
  <p:clrMap bg1="dk2" tx1="lt1" bg2="dk1" tx2="lt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Lst>
  <p:txStyles>
    <p:titleStyle>
      <a:lvl1pPr algn="ctr" defTabSz="584200" rtl="0" fontAlgn="base" hangingPunct="0">
        <a:spcBef>
          <a:spcPct val="0"/>
        </a:spcBef>
        <a:spcAft>
          <a:spcPct val="0"/>
        </a:spcAft>
        <a:defRPr sz="7600">
          <a:solidFill>
            <a:srgbClr val="F4D799"/>
          </a:solidFill>
          <a:effectLst>
            <a:outerShdw blurRad="38100" dist="38100" dir="2700000" algn="tl">
              <a:srgbClr val="000000"/>
            </a:outerShdw>
          </a:effectLst>
          <a:latin typeface="+mj-lt"/>
          <a:ea typeface="+mj-ea"/>
          <a:cs typeface="+mj-cs"/>
          <a:sym typeface="Hoefler Text" pitchFamily="-102" charset="0"/>
        </a:defRPr>
      </a:lvl1pPr>
      <a:lvl2pPr algn="ctr" defTabSz="584200" rtl="0" fontAlgn="base" hangingPunct="0">
        <a:spcBef>
          <a:spcPct val="0"/>
        </a:spcBef>
        <a:spcAft>
          <a:spcPct val="0"/>
        </a:spcAft>
        <a:defRPr sz="7600">
          <a:solidFill>
            <a:srgbClr val="F4D799"/>
          </a:solidFill>
          <a:effectLst>
            <a:outerShdw blurRad="38100" dist="38100" dir="2700000" algn="tl">
              <a:srgbClr val="000000"/>
            </a:outerShdw>
          </a:effectLst>
          <a:latin typeface="Hoefler Text" pitchFamily="-102" charset="0"/>
          <a:ea typeface="Hoefler Text" pitchFamily="-102" charset="0"/>
          <a:cs typeface="Hoefler Text" pitchFamily="-102" charset="0"/>
          <a:sym typeface="Hoefler Text" pitchFamily="-102" charset="0"/>
        </a:defRPr>
      </a:lvl2pPr>
      <a:lvl3pPr algn="ctr" defTabSz="584200" rtl="0" fontAlgn="base" hangingPunct="0">
        <a:spcBef>
          <a:spcPct val="0"/>
        </a:spcBef>
        <a:spcAft>
          <a:spcPct val="0"/>
        </a:spcAft>
        <a:defRPr sz="7600">
          <a:solidFill>
            <a:srgbClr val="F4D799"/>
          </a:solidFill>
          <a:effectLst>
            <a:outerShdw blurRad="38100" dist="38100" dir="2700000" algn="tl">
              <a:srgbClr val="000000"/>
            </a:outerShdw>
          </a:effectLst>
          <a:latin typeface="Hoefler Text" pitchFamily="-102" charset="0"/>
          <a:ea typeface="Hoefler Text" pitchFamily="-102" charset="0"/>
          <a:cs typeface="Hoefler Text" pitchFamily="-102" charset="0"/>
          <a:sym typeface="Hoefler Text" pitchFamily="-102" charset="0"/>
        </a:defRPr>
      </a:lvl3pPr>
      <a:lvl4pPr algn="ctr" defTabSz="584200" rtl="0" fontAlgn="base" hangingPunct="0">
        <a:spcBef>
          <a:spcPct val="0"/>
        </a:spcBef>
        <a:spcAft>
          <a:spcPct val="0"/>
        </a:spcAft>
        <a:defRPr sz="7600">
          <a:solidFill>
            <a:srgbClr val="F4D799"/>
          </a:solidFill>
          <a:effectLst>
            <a:outerShdw blurRad="38100" dist="38100" dir="2700000" algn="tl">
              <a:srgbClr val="000000"/>
            </a:outerShdw>
          </a:effectLst>
          <a:latin typeface="Hoefler Text" pitchFamily="-102" charset="0"/>
          <a:ea typeface="Hoefler Text" pitchFamily="-102" charset="0"/>
          <a:cs typeface="Hoefler Text" pitchFamily="-102" charset="0"/>
          <a:sym typeface="Hoefler Text" pitchFamily="-102" charset="0"/>
        </a:defRPr>
      </a:lvl4pPr>
      <a:lvl5pPr algn="ctr" defTabSz="584200" rtl="0" fontAlgn="base" hangingPunct="0">
        <a:spcBef>
          <a:spcPct val="0"/>
        </a:spcBef>
        <a:spcAft>
          <a:spcPct val="0"/>
        </a:spcAft>
        <a:defRPr sz="7600">
          <a:solidFill>
            <a:srgbClr val="F4D799"/>
          </a:solidFill>
          <a:effectLst>
            <a:outerShdw blurRad="38100" dist="38100" dir="2700000" algn="tl">
              <a:srgbClr val="000000"/>
            </a:outerShdw>
          </a:effectLst>
          <a:latin typeface="Hoefler Text" pitchFamily="-102" charset="0"/>
          <a:ea typeface="Hoefler Text" pitchFamily="-102" charset="0"/>
          <a:cs typeface="Hoefler Text" pitchFamily="-102" charset="0"/>
          <a:sym typeface="Hoefler Text" pitchFamily="-102" charset="0"/>
        </a:defRPr>
      </a:lvl5pPr>
      <a:lvl6pPr marL="457200" algn="ctr" defTabSz="584200" rtl="0" fontAlgn="base" hangingPunct="0">
        <a:spcBef>
          <a:spcPct val="0"/>
        </a:spcBef>
        <a:spcAft>
          <a:spcPct val="0"/>
        </a:spcAft>
        <a:defRPr sz="7600">
          <a:solidFill>
            <a:srgbClr val="F4D799"/>
          </a:solidFill>
          <a:effectLst>
            <a:outerShdw blurRad="38100" dist="38100" dir="2700000" algn="tl">
              <a:srgbClr val="000000"/>
            </a:outerShdw>
          </a:effectLst>
          <a:latin typeface="Hoefler Text" pitchFamily="-102" charset="0"/>
          <a:ea typeface="Hoefler Text" pitchFamily="-102" charset="0"/>
          <a:cs typeface="Hoefler Text" pitchFamily="-102" charset="0"/>
          <a:sym typeface="Hoefler Text" pitchFamily="-102" charset="0"/>
        </a:defRPr>
      </a:lvl6pPr>
      <a:lvl7pPr marL="914400" algn="ctr" defTabSz="584200" rtl="0" fontAlgn="base" hangingPunct="0">
        <a:spcBef>
          <a:spcPct val="0"/>
        </a:spcBef>
        <a:spcAft>
          <a:spcPct val="0"/>
        </a:spcAft>
        <a:defRPr sz="7600">
          <a:solidFill>
            <a:srgbClr val="F4D799"/>
          </a:solidFill>
          <a:effectLst>
            <a:outerShdw blurRad="38100" dist="38100" dir="2700000" algn="tl">
              <a:srgbClr val="000000"/>
            </a:outerShdw>
          </a:effectLst>
          <a:latin typeface="Hoefler Text" pitchFamily="-102" charset="0"/>
          <a:ea typeface="Hoefler Text" pitchFamily="-102" charset="0"/>
          <a:cs typeface="Hoefler Text" pitchFamily="-102" charset="0"/>
          <a:sym typeface="Hoefler Text" pitchFamily="-102" charset="0"/>
        </a:defRPr>
      </a:lvl7pPr>
      <a:lvl8pPr marL="1371600" algn="ctr" defTabSz="584200" rtl="0" fontAlgn="base" hangingPunct="0">
        <a:spcBef>
          <a:spcPct val="0"/>
        </a:spcBef>
        <a:spcAft>
          <a:spcPct val="0"/>
        </a:spcAft>
        <a:defRPr sz="7600">
          <a:solidFill>
            <a:srgbClr val="F4D799"/>
          </a:solidFill>
          <a:effectLst>
            <a:outerShdw blurRad="38100" dist="38100" dir="2700000" algn="tl">
              <a:srgbClr val="000000"/>
            </a:outerShdw>
          </a:effectLst>
          <a:latin typeface="Hoefler Text" pitchFamily="-102" charset="0"/>
          <a:ea typeface="Hoefler Text" pitchFamily="-102" charset="0"/>
          <a:cs typeface="Hoefler Text" pitchFamily="-102" charset="0"/>
          <a:sym typeface="Hoefler Text" pitchFamily="-102" charset="0"/>
        </a:defRPr>
      </a:lvl8pPr>
      <a:lvl9pPr marL="1828800" algn="ctr" defTabSz="584200" rtl="0" fontAlgn="base" hangingPunct="0">
        <a:spcBef>
          <a:spcPct val="0"/>
        </a:spcBef>
        <a:spcAft>
          <a:spcPct val="0"/>
        </a:spcAft>
        <a:defRPr sz="7600">
          <a:solidFill>
            <a:srgbClr val="F4D799"/>
          </a:solidFill>
          <a:effectLst>
            <a:outerShdw blurRad="38100" dist="38100" dir="2700000" algn="tl">
              <a:srgbClr val="000000"/>
            </a:outerShdw>
          </a:effectLst>
          <a:latin typeface="Hoefler Text" pitchFamily="-102" charset="0"/>
          <a:ea typeface="Hoefler Text" pitchFamily="-102" charset="0"/>
          <a:cs typeface="Hoefler Text" pitchFamily="-102" charset="0"/>
          <a:sym typeface="Hoefler Text" pitchFamily="-102" charset="0"/>
        </a:defRPr>
      </a:lvl9pPr>
    </p:titleStyle>
    <p:bodyStyle>
      <a:lvl1pPr algn="l" defTabSz="584200" rtl="0" fontAlgn="base" hangingPunct="0">
        <a:lnSpc>
          <a:spcPct val="120000"/>
        </a:lnSpc>
        <a:spcBef>
          <a:spcPts val="3200"/>
        </a:spcBef>
        <a:spcAft>
          <a:spcPct val="0"/>
        </a:spcAft>
        <a:defRPr sz="4200" i="1">
          <a:solidFill>
            <a:srgbClr val="86837F"/>
          </a:solidFill>
          <a:effectLst>
            <a:outerShdw blurRad="38100" dist="38100" dir="2700000" algn="tl">
              <a:srgbClr val="000000"/>
            </a:outerShdw>
          </a:effectLst>
          <a:latin typeface="+mn-lt"/>
          <a:ea typeface="+mn-ea"/>
          <a:cs typeface="+mn-cs"/>
          <a:sym typeface="Hoefler Text" pitchFamily="-102" charset="0"/>
        </a:defRPr>
      </a:lvl1pPr>
      <a:lvl2pPr marL="228600" algn="l" defTabSz="584200" rtl="0" fontAlgn="base" hangingPunct="0">
        <a:lnSpc>
          <a:spcPct val="120000"/>
        </a:lnSpc>
        <a:spcBef>
          <a:spcPts val="3200"/>
        </a:spcBef>
        <a:spcAft>
          <a:spcPct val="0"/>
        </a:spcAft>
        <a:defRPr sz="4200" i="1">
          <a:solidFill>
            <a:srgbClr val="86837F"/>
          </a:solidFill>
          <a:effectLst>
            <a:outerShdw blurRad="38100" dist="38100" dir="2700000" algn="tl">
              <a:srgbClr val="000000"/>
            </a:outerShdw>
          </a:effectLst>
          <a:latin typeface="+mn-lt"/>
          <a:ea typeface="+mn-ea"/>
          <a:cs typeface="+mn-cs"/>
          <a:sym typeface="Hoefler Text" pitchFamily="-102" charset="0"/>
        </a:defRPr>
      </a:lvl2pPr>
      <a:lvl3pPr marL="457200" algn="l" defTabSz="584200" rtl="0" fontAlgn="base" hangingPunct="0">
        <a:lnSpc>
          <a:spcPct val="120000"/>
        </a:lnSpc>
        <a:spcBef>
          <a:spcPts val="3200"/>
        </a:spcBef>
        <a:spcAft>
          <a:spcPct val="0"/>
        </a:spcAft>
        <a:defRPr sz="4200" i="1">
          <a:solidFill>
            <a:srgbClr val="86837F"/>
          </a:solidFill>
          <a:effectLst>
            <a:outerShdw blurRad="38100" dist="38100" dir="2700000" algn="tl">
              <a:srgbClr val="000000"/>
            </a:outerShdw>
          </a:effectLst>
          <a:latin typeface="+mn-lt"/>
          <a:ea typeface="+mn-ea"/>
          <a:cs typeface="+mn-cs"/>
          <a:sym typeface="Hoefler Text" pitchFamily="-102" charset="0"/>
        </a:defRPr>
      </a:lvl3pPr>
      <a:lvl4pPr marL="685800" algn="l" defTabSz="584200" rtl="0" fontAlgn="base" hangingPunct="0">
        <a:lnSpc>
          <a:spcPct val="120000"/>
        </a:lnSpc>
        <a:spcBef>
          <a:spcPts val="3200"/>
        </a:spcBef>
        <a:spcAft>
          <a:spcPct val="0"/>
        </a:spcAft>
        <a:defRPr sz="4200" i="1">
          <a:solidFill>
            <a:srgbClr val="86837F"/>
          </a:solidFill>
          <a:effectLst>
            <a:outerShdw blurRad="38100" dist="38100" dir="2700000" algn="tl">
              <a:srgbClr val="000000"/>
            </a:outerShdw>
          </a:effectLst>
          <a:latin typeface="+mn-lt"/>
          <a:ea typeface="+mn-ea"/>
          <a:cs typeface="+mn-cs"/>
          <a:sym typeface="Hoefler Text" pitchFamily="-102" charset="0"/>
        </a:defRPr>
      </a:lvl4pPr>
      <a:lvl5pPr marL="914400" algn="l" defTabSz="584200" rtl="0" fontAlgn="base" hangingPunct="0">
        <a:lnSpc>
          <a:spcPct val="120000"/>
        </a:lnSpc>
        <a:spcBef>
          <a:spcPts val="3200"/>
        </a:spcBef>
        <a:spcAft>
          <a:spcPct val="0"/>
        </a:spcAft>
        <a:defRPr sz="4200" i="1">
          <a:solidFill>
            <a:srgbClr val="86837F"/>
          </a:solidFill>
          <a:effectLst>
            <a:outerShdw blurRad="38100" dist="38100" dir="2700000" algn="tl">
              <a:srgbClr val="000000"/>
            </a:outerShdw>
          </a:effectLst>
          <a:latin typeface="+mn-lt"/>
          <a:ea typeface="+mn-ea"/>
          <a:cs typeface="+mn-cs"/>
          <a:sym typeface="Hoefler Text" pitchFamily="-102" charset="0"/>
        </a:defRPr>
      </a:lvl5pPr>
      <a:lvl6pPr marL="1371600" algn="l" defTabSz="584200" rtl="0" fontAlgn="base" hangingPunct="0">
        <a:lnSpc>
          <a:spcPct val="120000"/>
        </a:lnSpc>
        <a:spcBef>
          <a:spcPts val="3200"/>
        </a:spcBef>
        <a:spcAft>
          <a:spcPct val="0"/>
        </a:spcAft>
        <a:defRPr sz="4200" i="1">
          <a:solidFill>
            <a:srgbClr val="86837F"/>
          </a:solidFill>
          <a:effectLst>
            <a:outerShdw blurRad="38100" dist="38100" dir="2700000" algn="tl">
              <a:srgbClr val="000000"/>
            </a:outerShdw>
          </a:effectLst>
          <a:latin typeface="+mn-lt"/>
          <a:ea typeface="+mn-ea"/>
          <a:cs typeface="+mn-cs"/>
          <a:sym typeface="Hoefler Text" pitchFamily="-102" charset="0"/>
        </a:defRPr>
      </a:lvl6pPr>
      <a:lvl7pPr marL="1828800" algn="l" defTabSz="584200" rtl="0" fontAlgn="base" hangingPunct="0">
        <a:lnSpc>
          <a:spcPct val="120000"/>
        </a:lnSpc>
        <a:spcBef>
          <a:spcPts val="3200"/>
        </a:spcBef>
        <a:spcAft>
          <a:spcPct val="0"/>
        </a:spcAft>
        <a:defRPr sz="4200" i="1">
          <a:solidFill>
            <a:srgbClr val="86837F"/>
          </a:solidFill>
          <a:effectLst>
            <a:outerShdw blurRad="38100" dist="38100" dir="2700000" algn="tl">
              <a:srgbClr val="000000"/>
            </a:outerShdw>
          </a:effectLst>
          <a:latin typeface="+mn-lt"/>
          <a:ea typeface="+mn-ea"/>
          <a:cs typeface="+mn-cs"/>
          <a:sym typeface="Hoefler Text" pitchFamily="-102" charset="0"/>
        </a:defRPr>
      </a:lvl7pPr>
      <a:lvl8pPr marL="2286000" algn="l" defTabSz="584200" rtl="0" fontAlgn="base" hangingPunct="0">
        <a:lnSpc>
          <a:spcPct val="120000"/>
        </a:lnSpc>
        <a:spcBef>
          <a:spcPts val="3200"/>
        </a:spcBef>
        <a:spcAft>
          <a:spcPct val="0"/>
        </a:spcAft>
        <a:defRPr sz="4200" i="1">
          <a:solidFill>
            <a:srgbClr val="86837F"/>
          </a:solidFill>
          <a:effectLst>
            <a:outerShdw blurRad="38100" dist="38100" dir="2700000" algn="tl">
              <a:srgbClr val="000000"/>
            </a:outerShdw>
          </a:effectLst>
          <a:latin typeface="+mn-lt"/>
          <a:ea typeface="+mn-ea"/>
          <a:cs typeface="+mn-cs"/>
          <a:sym typeface="Hoefler Text" pitchFamily="-102" charset="0"/>
        </a:defRPr>
      </a:lvl8pPr>
      <a:lvl9pPr marL="2743200" algn="l" defTabSz="584200" rtl="0" fontAlgn="base" hangingPunct="0">
        <a:lnSpc>
          <a:spcPct val="120000"/>
        </a:lnSpc>
        <a:spcBef>
          <a:spcPts val="3200"/>
        </a:spcBef>
        <a:spcAft>
          <a:spcPct val="0"/>
        </a:spcAft>
        <a:defRPr sz="4200" i="1">
          <a:solidFill>
            <a:srgbClr val="86837F"/>
          </a:solidFill>
          <a:effectLst>
            <a:outerShdw blurRad="38100" dist="38100" dir="2700000" algn="tl">
              <a:srgbClr val="000000"/>
            </a:outerShdw>
          </a:effectLst>
          <a:latin typeface="+mn-lt"/>
          <a:ea typeface="+mn-ea"/>
          <a:cs typeface="+mn-cs"/>
          <a:sym typeface="Hoefler Text" pitchFamily="-102"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bwMode="auto">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49" name="Rectangle 1"/>
          <p:cNvSpPr>
            <a:spLocks noGrp="1"/>
          </p:cNvSpPr>
          <p:nvPr>
            <p:ph type="title"/>
          </p:nvPr>
        </p:nvSpPr>
        <p:spPr bwMode="auto">
          <a:xfrm>
            <a:off x="1983569" y="7248756"/>
            <a:ext cx="10040962" cy="1278417"/>
          </a:xfrm>
          <a:prstGeom prst="rect">
            <a:avLst/>
          </a:prstGeom>
          <a:noFill/>
          <a:ln w="12700" cap="flat" cmpd="sng">
            <a:noFill/>
            <a:prstDash val="solid"/>
            <a:miter lim="0"/>
            <a:headEnd/>
            <a:tailEnd/>
          </a:ln>
          <a:effectLst/>
        </p:spPr>
        <p:txBody>
          <a:bodyPr vert="horz" wrap="square" lIns="0" tIns="0" rIns="0" bIns="0" numCol="1" anchor="ctr" anchorCtr="0" compatLnSpc="1">
            <a:prstTxWarp prst="textNoShape">
              <a:avLst/>
            </a:prstTxWarp>
          </a:bodyPr>
          <a:lstStyle/>
          <a:p>
            <a:pPr lvl="0"/>
            <a:r>
              <a:rPr lang="en-US">
                <a:sym typeface="Hoefler Text" pitchFamily="-102" charset="0"/>
              </a:rPr>
              <a:t>Click to edit Master title style</a:t>
            </a:r>
          </a:p>
        </p:txBody>
      </p:sp>
      <p:sp>
        <p:nvSpPr>
          <p:cNvPr id="2050" name="Rectangle 2"/>
          <p:cNvSpPr>
            <a:spLocks noGrp="1"/>
          </p:cNvSpPr>
          <p:nvPr>
            <p:ph type="body" idx="1"/>
          </p:nvPr>
        </p:nvSpPr>
        <p:spPr bwMode="auto">
          <a:xfrm>
            <a:off x="1983569" y="8513994"/>
            <a:ext cx="10040962" cy="672158"/>
          </a:xfrm>
          <a:prstGeom prst="rect">
            <a:avLst/>
          </a:prstGeom>
          <a:noFill/>
          <a:ln w="12700" cap="flat" cmpd="sng">
            <a:noFill/>
            <a:prstDash val="solid"/>
            <a:miter lim="0"/>
            <a:headEnd/>
            <a:tailEnd/>
          </a:ln>
          <a:effectLst/>
        </p:spPr>
        <p:txBody>
          <a:bodyPr vert="horz" wrap="square" lIns="0" tIns="0" rIns="0" bIns="0" numCol="1" anchor="t" anchorCtr="0" compatLnSpc="1">
            <a:prstTxWarp prst="textNoShape">
              <a:avLst/>
            </a:prstTxWarp>
          </a:bodyPr>
          <a:lstStyle/>
          <a:p>
            <a:pPr lvl="0"/>
            <a:r>
              <a:rPr lang="en-US">
                <a:sym typeface="Hoefler Text" pitchFamily="-102" charset="0"/>
              </a:rPr>
              <a:t>Click to edit Master text styles</a:t>
            </a:r>
          </a:p>
          <a:p>
            <a:pPr lvl="1"/>
            <a:r>
              <a:rPr lang="en-US">
                <a:sym typeface="Hoefler Text" pitchFamily="-102" charset="0"/>
              </a:rPr>
              <a:t>Second level</a:t>
            </a:r>
          </a:p>
          <a:p>
            <a:pPr lvl="2"/>
            <a:r>
              <a:rPr lang="en-US">
                <a:sym typeface="Hoefler Text" pitchFamily="-102" charset="0"/>
              </a:rPr>
              <a:t>Third level</a:t>
            </a:r>
          </a:p>
          <a:p>
            <a:pPr lvl="3"/>
            <a:r>
              <a:rPr lang="en-US">
                <a:sym typeface="Hoefler Text" pitchFamily="-102" charset="0"/>
              </a:rPr>
              <a:t>Fourth level</a:t>
            </a:r>
          </a:p>
          <a:p>
            <a:pPr lvl="4"/>
            <a:r>
              <a:rPr lang="en-US">
                <a:sym typeface="Hoefler Text" pitchFamily="-102" charset="0"/>
              </a:rPr>
              <a:t>Fifth level</a:t>
            </a:r>
          </a:p>
        </p:txBody>
      </p:sp>
    </p:spTree>
  </p:cSld>
  <p:clrMap bg1="dk2" tx1="lt1" bg2="dk1" tx2="lt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ctr" defTabSz="584200" rtl="0" fontAlgn="base" hangingPunct="0">
        <a:spcBef>
          <a:spcPct val="0"/>
        </a:spcBef>
        <a:spcAft>
          <a:spcPct val="0"/>
        </a:spcAft>
        <a:defRPr sz="7600">
          <a:solidFill>
            <a:srgbClr val="F4D799"/>
          </a:solidFill>
          <a:effectLst>
            <a:outerShdw blurRad="38100" dist="38100" dir="2700000" algn="tl">
              <a:srgbClr val="000000"/>
            </a:outerShdw>
          </a:effectLst>
          <a:latin typeface="+mj-lt"/>
          <a:ea typeface="+mj-ea"/>
          <a:cs typeface="+mj-cs"/>
          <a:sym typeface="Hoefler Text" pitchFamily="-102" charset="0"/>
        </a:defRPr>
      </a:lvl1pPr>
      <a:lvl2pPr algn="ctr" defTabSz="584200" rtl="0" fontAlgn="base" hangingPunct="0">
        <a:spcBef>
          <a:spcPct val="0"/>
        </a:spcBef>
        <a:spcAft>
          <a:spcPct val="0"/>
        </a:spcAft>
        <a:defRPr sz="7600">
          <a:solidFill>
            <a:srgbClr val="F4D799"/>
          </a:solidFill>
          <a:effectLst>
            <a:outerShdw blurRad="38100" dist="38100" dir="2700000" algn="tl">
              <a:srgbClr val="000000"/>
            </a:outerShdw>
          </a:effectLst>
          <a:latin typeface="Hoefler Text" pitchFamily="-102" charset="0"/>
          <a:ea typeface="Hoefler Text" pitchFamily="-102" charset="0"/>
          <a:cs typeface="Hoefler Text" pitchFamily="-102" charset="0"/>
          <a:sym typeface="Hoefler Text" pitchFamily="-102" charset="0"/>
        </a:defRPr>
      </a:lvl2pPr>
      <a:lvl3pPr algn="ctr" defTabSz="584200" rtl="0" fontAlgn="base" hangingPunct="0">
        <a:spcBef>
          <a:spcPct val="0"/>
        </a:spcBef>
        <a:spcAft>
          <a:spcPct val="0"/>
        </a:spcAft>
        <a:defRPr sz="7600">
          <a:solidFill>
            <a:srgbClr val="F4D799"/>
          </a:solidFill>
          <a:effectLst>
            <a:outerShdw blurRad="38100" dist="38100" dir="2700000" algn="tl">
              <a:srgbClr val="000000"/>
            </a:outerShdw>
          </a:effectLst>
          <a:latin typeface="Hoefler Text" pitchFamily="-102" charset="0"/>
          <a:ea typeface="Hoefler Text" pitchFamily="-102" charset="0"/>
          <a:cs typeface="Hoefler Text" pitchFamily="-102" charset="0"/>
          <a:sym typeface="Hoefler Text" pitchFamily="-102" charset="0"/>
        </a:defRPr>
      </a:lvl3pPr>
      <a:lvl4pPr algn="ctr" defTabSz="584200" rtl="0" fontAlgn="base" hangingPunct="0">
        <a:spcBef>
          <a:spcPct val="0"/>
        </a:spcBef>
        <a:spcAft>
          <a:spcPct val="0"/>
        </a:spcAft>
        <a:defRPr sz="7600">
          <a:solidFill>
            <a:srgbClr val="F4D799"/>
          </a:solidFill>
          <a:effectLst>
            <a:outerShdw blurRad="38100" dist="38100" dir="2700000" algn="tl">
              <a:srgbClr val="000000"/>
            </a:outerShdw>
          </a:effectLst>
          <a:latin typeface="Hoefler Text" pitchFamily="-102" charset="0"/>
          <a:ea typeface="Hoefler Text" pitchFamily="-102" charset="0"/>
          <a:cs typeface="Hoefler Text" pitchFamily="-102" charset="0"/>
          <a:sym typeface="Hoefler Text" pitchFamily="-102" charset="0"/>
        </a:defRPr>
      </a:lvl4pPr>
      <a:lvl5pPr algn="ctr" defTabSz="584200" rtl="0" fontAlgn="base" hangingPunct="0">
        <a:spcBef>
          <a:spcPct val="0"/>
        </a:spcBef>
        <a:spcAft>
          <a:spcPct val="0"/>
        </a:spcAft>
        <a:defRPr sz="7600">
          <a:solidFill>
            <a:srgbClr val="F4D799"/>
          </a:solidFill>
          <a:effectLst>
            <a:outerShdw blurRad="38100" dist="38100" dir="2700000" algn="tl">
              <a:srgbClr val="000000"/>
            </a:outerShdw>
          </a:effectLst>
          <a:latin typeface="Hoefler Text" pitchFamily="-102" charset="0"/>
          <a:ea typeface="Hoefler Text" pitchFamily="-102" charset="0"/>
          <a:cs typeface="Hoefler Text" pitchFamily="-102" charset="0"/>
          <a:sym typeface="Hoefler Text" pitchFamily="-102" charset="0"/>
        </a:defRPr>
      </a:lvl5pPr>
      <a:lvl6pPr marL="457200" algn="ctr" defTabSz="584200" rtl="0" fontAlgn="base" hangingPunct="0">
        <a:spcBef>
          <a:spcPct val="0"/>
        </a:spcBef>
        <a:spcAft>
          <a:spcPct val="0"/>
        </a:spcAft>
        <a:defRPr sz="7600">
          <a:solidFill>
            <a:srgbClr val="F4D799"/>
          </a:solidFill>
          <a:effectLst>
            <a:outerShdw blurRad="38100" dist="38100" dir="2700000" algn="tl">
              <a:srgbClr val="000000"/>
            </a:outerShdw>
          </a:effectLst>
          <a:latin typeface="Hoefler Text" pitchFamily="-102" charset="0"/>
          <a:ea typeface="Hoefler Text" pitchFamily="-102" charset="0"/>
          <a:cs typeface="Hoefler Text" pitchFamily="-102" charset="0"/>
          <a:sym typeface="Hoefler Text" pitchFamily="-102" charset="0"/>
        </a:defRPr>
      </a:lvl6pPr>
      <a:lvl7pPr marL="914400" algn="ctr" defTabSz="584200" rtl="0" fontAlgn="base" hangingPunct="0">
        <a:spcBef>
          <a:spcPct val="0"/>
        </a:spcBef>
        <a:spcAft>
          <a:spcPct val="0"/>
        </a:spcAft>
        <a:defRPr sz="7600">
          <a:solidFill>
            <a:srgbClr val="F4D799"/>
          </a:solidFill>
          <a:effectLst>
            <a:outerShdw blurRad="38100" dist="38100" dir="2700000" algn="tl">
              <a:srgbClr val="000000"/>
            </a:outerShdw>
          </a:effectLst>
          <a:latin typeface="Hoefler Text" pitchFamily="-102" charset="0"/>
          <a:ea typeface="Hoefler Text" pitchFamily="-102" charset="0"/>
          <a:cs typeface="Hoefler Text" pitchFamily="-102" charset="0"/>
          <a:sym typeface="Hoefler Text" pitchFamily="-102" charset="0"/>
        </a:defRPr>
      </a:lvl7pPr>
      <a:lvl8pPr marL="1371600" algn="ctr" defTabSz="584200" rtl="0" fontAlgn="base" hangingPunct="0">
        <a:spcBef>
          <a:spcPct val="0"/>
        </a:spcBef>
        <a:spcAft>
          <a:spcPct val="0"/>
        </a:spcAft>
        <a:defRPr sz="7600">
          <a:solidFill>
            <a:srgbClr val="F4D799"/>
          </a:solidFill>
          <a:effectLst>
            <a:outerShdw blurRad="38100" dist="38100" dir="2700000" algn="tl">
              <a:srgbClr val="000000"/>
            </a:outerShdw>
          </a:effectLst>
          <a:latin typeface="Hoefler Text" pitchFamily="-102" charset="0"/>
          <a:ea typeface="Hoefler Text" pitchFamily="-102" charset="0"/>
          <a:cs typeface="Hoefler Text" pitchFamily="-102" charset="0"/>
          <a:sym typeface="Hoefler Text" pitchFamily="-102" charset="0"/>
        </a:defRPr>
      </a:lvl8pPr>
      <a:lvl9pPr marL="1828800" algn="ctr" defTabSz="584200" rtl="0" fontAlgn="base" hangingPunct="0">
        <a:spcBef>
          <a:spcPct val="0"/>
        </a:spcBef>
        <a:spcAft>
          <a:spcPct val="0"/>
        </a:spcAft>
        <a:defRPr sz="7600">
          <a:solidFill>
            <a:srgbClr val="F4D799"/>
          </a:solidFill>
          <a:effectLst>
            <a:outerShdw blurRad="38100" dist="38100" dir="2700000" algn="tl">
              <a:srgbClr val="000000"/>
            </a:outerShdw>
          </a:effectLst>
          <a:latin typeface="Hoefler Text" pitchFamily="-102" charset="0"/>
          <a:ea typeface="Hoefler Text" pitchFamily="-102" charset="0"/>
          <a:cs typeface="Hoefler Text" pitchFamily="-102" charset="0"/>
          <a:sym typeface="Hoefler Text" pitchFamily="-102" charset="0"/>
        </a:defRPr>
      </a:lvl9pPr>
    </p:titleStyle>
    <p:bodyStyle>
      <a:lvl1pPr algn="l" defTabSz="584200" rtl="0" fontAlgn="base" hangingPunct="0">
        <a:lnSpc>
          <a:spcPct val="120000"/>
        </a:lnSpc>
        <a:spcBef>
          <a:spcPts val="3200"/>
        </a:spcBef>
        <a:spcAft>
          <a:spcPct val="0"/>
        </a:spcAft>
        <a:defRPr sz="4200" i="1">
          <a:solidFill>
            <a:srgbClr val="86837F"/>
          </a:solidFill>
          <a:effectLst>
            <a:outerShdw blurRad="38100" dist="38100" dir="2700000" algn="tl">
              <a:srgbClr val="000000"/>
            </a:outerShdw>
          </a:effectLst>
          <a:latin typeface="+mn-lt"/>
          <a:ea typeface="+mn-ea"/>
          <a:cs typeface="+mn-cs"/>
          <a:sym typeface="Hoefler Text" pitchFamily="-102" charset="0"/>
        </a:defRPr>
      </a:lvl1pPr>
      <a:lvl2pPr marL="228600" algn="l" defTabSz="584200" rtl="0" fontAlgn="base" hangingPunct="0">
        <a:lnSpc>
          <a:spcPct val="120000"/>
        </a:lnSpc>
        <a:spcBef>
          <a:spcPts val="3200"/>
        </a:spcBef>
        <a:spcAft>
          <a:spcPct val="0"/>
        </a:spcAft>
        <a:defRPr sz="4200" i="1">
          <a:solidFill>
            <a:srgbClr val="86837F"/>
          </a:solidFill>
          <a:effectLst>
            <a:outerShdw blurRad="38100" dist="38100" dir="2700000" algn="tl">
              <a:srgbClr val="000000"/>
            </a:outerShdw>
          </a:effectLst>
          <a:latin typeface="+mn-lt"/>
          <a:ea typeface="+mn-ea"/>
          <a:cs typeface="+mn-cs"/>
          <a:sym typeface="Hoefler Text" pitchFamily="-102" charset="0"/>
        </a:defRPr>
      </a:lvl2pPr>
      <a:lvl3pPr marL="457200" algn="l" defTabSz="584200" rtl="0" fontAlgn="base" hangingPunct="0">
        <a:lnSpc>
          <a:spcPct val="120000"/>
        </a:lnSpc>
        <a:spcBef>
          <a:spcPts val="3200"/>
        </a:spcBef>
        <a:spcAft>
          <a:spcPct val="0"/>
        </a:spcAft>
        <a:defRPr sz="4200" i="1">
          <a:solidFill>
            <a:srgbClr val="86837F"/>
          </a:solidFill>
          <a:effectLst>
            <a:outerShdw blurRad="38100" dist="38100" dir="2700000" algn="tl">
              <a:srgbClr val="000000"/>
            </a:outerShdw>
          </a:effectLst>
          <a:latin typeface="+mn-lt"/>
          <a:ea typeface="+mn-ea"/>
          <a:cs typeface="+mn-cs"/>
          <a:sym typeface="Hoefler Text" pitchFamily="-102" charset="0"/>
        </a:defRPr>
      </a:lvl3pPr>
      <a:lvl4pPr marL="685800" algn="l" defTabSz="584200" rtl="0" fontAlgn="base" hangingPunct="0">
        <a:lnSpc>
          <a:spcPct val="120000"/>
        </a:lnSpc>
        <a:spcBef>
          <a:spcPts val="3200"/>
        </a:spcBef>
        <a:spcAft>
          <a:spcPct val="0"/>
        </a:spcAft>
        <a:defRPr sz="4200" i="1">
          <a:solidFill>
            <a:srgbClr val="86837F"/>
          </a:solidFill>
          <a:effectLst>
            <a:outerShdw blurRad="38100" dist="38100" dir="2700000" algn="tl">
              <a:srgbClr val="000000"/>
            </a:outerShdw>
          </a:effectLst>
          <a:latin typeface="+mn-lt"/>
          <a:ea typeface="+mn-ea"/>
          <a:cs typeface="+mn-cs"/>
          <a:sym typeface="Hoefler Text" pitchFamily="-102" charset="0"/>
        </a:defRPr>
      </a:lvl4pPr>
      <a:lvl5pPr marL="914400" algn="l" defTabSz="584200" rtl="0" fontAlgn="base" hangingPunct="0">
        <a:lnSpc>
          <a:spcPct val="120000"/>
        </a:lnSpc>
        <a:spcBef>
          <a:spcPts val="3200"/>
        </a:spcBef>
        <a:spcAft>
          <a:spcPct val="0"/>
        </a:spcAft>
        <a:defRPr sz="4200" i="1">
          <a:solidFill>
            <a:srgbClr val="86837F"/>
          </a:solidFill>
          <a:effectLst>
            <a:outerShdw blurRad="38100" dist="38100" dir="2700000" algn="tl">
              <a:srgbClr val="000000"/>
            </a:outerShdw>
          </a:effectLst>
          <a:latin typeface="+mn-lt"/>
          <a:ea typeface="+mn-ea"/>
          <a:cs typeface="+mn-cs"/>
          <a:sym typeface="Hoefler Text" pitchFamily="-102" charset="0"/>
        </a:defRPr>
      </a:lvl5pPr>
      <a:lvl6pPr marL="1371600" algn="l" defTabSz="584200" rtl="0" fontAlgn="base" hangingPunct="0">
        <a:lnSpc>
          <a:spcPct val="120000"/>
        </a:lnSpc>
        <a:spcBef>
          <a:spcPts val="3200"/>
        </a:spcBef>
        <a:spcAft>
          <a:spcPct val="0"/>
        </a:spcAft>
        <a:defRPr sz="4200" i="1">
          <a:solidFill>
            <a:srgbClr val="86837F"/>
          </a:solidFill>
          <a:effectLst>
            <a:outerShdw blurRad="38100" dist="38100" dir="2700000" algn="tl">
              <a:srgbClr val="000000"/>
            </a:outerShdw>
          </a:effectLst>
          <a:latin typeface="+mn-lt"/>
          <a:ea typeface="+mn-ea"/>
          <a:cs typeface="+mn-cs"/>
          <a:sym typeface="Hoefler Text" pitchFamily="-102" charset="0"/>
        </a:defRPr>
      </a:lvl6pPr>
      <a:lvl7pPr marL="1828800" algn="l" defTabSz="584200" rtl="0" fontAlgn="base" hangingPunct="0">
        <a:lnSpc>
          <a:spcPct val="120000"/>
        </a:lnSpc>
        <a:spcBef>
          <a:spcPts val="3200"/>
        </a:spcBef>
        <a:spcAft>
          <a:spcPct val="0"/>
        </a:spcAft>
        <a:defRPr sz="4200" i="1">
          <a:solidFill>
            <a:srgbClr val="86837F"/>
          </a:solidFill>
          <a:effectLst>
            <a:outerShdw blurRad="38100" dist="38100" dir="2700000" algn="tl">
              <a:srgbClr val="000000"/>
            </a:outerShdw>
          </a:effectLst>
          <a:latin typeface="+mn-lt"/>
          <a:ea typeface="+mn-ea"/>
          <a:cs typeface="+mn-cs"/>
          <a:sym typeface="Hoefler Text" pitchFamily="-102" charset="0"/>
        </a:defRPr>
      </a:lvl7pPr>
      <a:lvl8pPr marL="2286000" algn="l" defTabSz="584200" rtl="0" fontAlgn="base" hangingPunct="0">
        <a:lnSpc>
          <a:spcPct val="120000"/>
        </a:lnSpc>
        <a:spcBef>
          <a:spcPts val="3200"/>
        </a:spcBef>
        <a:spcAft>
          <a:spcPct val="0"/>
        </a:spcAft>
        <a:defRPr sz="4200" i="1">
          <a:solidFill>
            <a:srgbClr val="86837F"/>
          </a:solidFill>
          <a:effectLst>
            <a:outerShdw blurRad="38100" dist="38100" dir="2700000" algn="tl">
              <a:srgbClr val="000000"/>
            </a:outerShdw>
          </a:effectLst>
          <a:latin typeface="+mn-lt"/>
          <a:ea typeface="+mn-ea"/>
          <a:cs typeface="+mn-cs"/>
          <a:sym typeface="Hoefler Text" pitchFamily="-102" charset="0"/>
        </a:defRPr>
      </a:lvl8pPr>
      <a:lvl9pPr marL="2743200" algn="l" defTabSz="584200" rtl="0" fontAlgn="base" hangingPunct="0">
        <a:lnSpc>
          <a:spcPct val="120000"/>
        </a:lnSpc>
        <a:spcBef>
          <a:spcPts val="3200"/>
        </a:spcBef>
        <a:spcAft>
          <a:spcPct val="0"/>
        </a:spcAft>
        <a:defRPr sz="4200" i="1">
          <a:solidFill>
            <a:srgbClr val="86837F"/>
          </a:solidFill>
          <a:effectLst>
            <a:outerShdw blurRad="38100" dist="38100" dir="2700000" algn="tl">
              <a:srgbClr val="000000"/>
            </a:outerShdw>
          </a:effectLst>
          <a:latin typeface="+mn-lt"/>
          <a:ea typeface="+mn-ea"/>
          <a:cs typeface="+mn-cs"/>
          <a:sym typeface="Hoefler Text" pitchFamily="-102"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bwMode="auto">
      <p:bgPr>
        <a:blipFill dpi="0" rotWithShape="0">
          <a:blip r:embed="rId13"/>
          <a:srcRect/>
          <a:stretch>
            <a:fillRect/>
          </a:stretch>
        </a:blipFill>
        <a:effectLst/>
      </p:bgPr>
    </p:bg>
    <p:spTree>
      <p:nvGrpSpPr>
        <p:cNvPr id="1" name=""/>
        <p:cNvGrpSpPr/>
        <p:nvPr/>
      </p:nvGrpSpPr>
      <p:grpSpPr>
        <a:xfrm>
          <a:off x="0" y="0"/>
          <a:ext cx="0" cy="0"/>
          <a:chOff x="0" y="0"/>
          <a:chExt cx="0" cy="0"/>
        </a:xfrm>
      </p:grpSpPr>
    </p:spTree>
  </p:cSld>
  <p:clrMap bg1="dk2" tx1="lt1" bg2="dk1"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ctr" defTabSz="584200" rtl="0" fontAlgn="base" hangingPunct="0">
        <a:spcBef>
          <a:spcPct val="0"/>
        </a:spcBef>
        <a:spcAft>
          <a:spcPct val="0"/>
        </a:spcAft>
        <a:defRPr sz="7600">
          <a:solidFill>
            <a:srgbClr val="F4D799"/>
          </a:solidFill>
          <a:effectLst>
            <a:outerShdw blurRad="38100" dist="38100" dir="2700000" algn="tl">
              <a:srgbClr val="000000"/>
            </a:outerShdw>
          </a:effectLst>
          <a:latin typeface="+mj-lt"/>
          <a:ea typeface="+mj-ea"/>
          <a:cs typeface="+mj-cs"/>
          <a:sym typeface="Hoefler Text" pitchFamily="-102" charset="0"/>
        </a:defRPr>
      </a:lvl1pPr>
      <a:lvl2pPr algn="ctr" defTabSz="584200" rtl="0" fontAlgn="base" hangingPunct="0">
        <a:spcBef>
          <a:spcPct val="0"/>
        </a:spcBef>
        <a:spcAft>
          <a:spcPct val="0"/>
        </a:spcAft>
        <a:defRPr sz="7600">
          <a:solidFill>
            <a:srgbClr val="F4D799"/>
          </a:solidFill>
          <a:effectLst>
            <a:outerShdw blurRad="38100" dist="38100" dir="2700000" algn="tl">
              <a:srgbClr val="000000"/>
            </a:outerShdw>
          </a:effectLst>
          <a:latin typeface="Hoefler Text" pitchFamily="-102" charset="0"/>
          <a:ea typeface="Hoefler Text" pitchFamily="-102" charset="0"/>
          <a:cs typeface="Hoefler Text" pitchFamily="-102" charset="0"/>
          <a:sym typeface="Hoefler Text" pitchFamily="-102" charset="0"/>
        </a:defRPr>
      </a:lvl2pPr>
      <a:lvl3pPr algn="ctr" defTabSz="584200" rtl="0" fontAlgn="base" hangingPunct="0">
        <a:spcBef>
          <a:spcPct val="0"/>
        </a:spcBef>
        <a:spcAft>
          <a:spcPct val="0"/>
        </a:spcAft>
        <a:defRPr sz="7600">
          <a:solidFill>
            <a:srgbClr val="F4D799"/>
          </a:solidFill>
          <a:effectLst>
            <a:outerShdw blurRad="38100" dist="38100" dir="2700000" algn="tl">
              <a:srgbClr val="000000"/>
            </a:outerShdw>
          </a:effectLst>
          <a:latin typeface="Hoefler Text" pitchFamily="-102" charset="0"/>
          <a:ea typeface="Hoefler Text" pitchFamily="-102" charset="0"/>
          <a:cs typeface="Hoefler Text" pitchFamily="-102" charset="0"/>
          <a:sym typeface="Hoefler Text" pitchFamily="-102" charset="0"/>
        </a:defRPr>
      </a:lvl3pPr>
      <a:lvl4pPr algn="ctr" defTabSz="584200" rtl="0" fontAlgn="base" hangingPunct="0">
        <a:spcBef>
          <a:spcPct val="0"/>
        </a:spcBef>
        <a:spcAft>
          <a:spcPct val="0"/>
        </a:spcAft>
        <a:defRPr sz="7600">
          <a:solidFill>
            <a:srgbClr val="F4D799"/>
          </a:solidFill>
          <a:effectLst>
            <a:outerShdw blurRad="38100" dist="38100" dir="2700000" algn="tl">
              <a:srgbClr val="000000"/>
            </a:outerShdw>
          </a:effectLst>
          <a:latin typeface="Hoefler Text" pitchFamily="-102" charset="0"/>
          <a:ea typeface="Hoefler Text" pitchFamily="-102" charset="0"/>
          <a:cs typeface="Hoefler Text" pitchFamily="-102" charset="0"/>
          <a:sym typeface="Hoefler Text" pitchFamily="-102" charset="0"/>
        </a:defRPr>
      </a:lvl4pPr>
      <a:lvl5pPr algn="ctr" defTabSz="584200" rtl="0" fontAlgn="base" hangingPunct="0">
        <a:spcBef>
          <a:spcPct val="0"/>
        </a:spcBef>
        <a:spcAft>
          <a:spcPct val="0"/>
        </a:spcAft>
        <a:defRPr sz="7600">
          <a:solidFill>
            <a:srgbClr val="F4D799"/>
          </a:solidFill>
          <a:effectLst>
            <a:outerShdw blurRad="38100" dist="38100" dir="2700000" algn="tl">
              <a:srgbClr val="000000"/>
            </a:outerShdw>
          </a:effectLst>
          <a:latin typeface="Hoefler Text" pitchFamily="-102" charset="0"/>
          <a:ea typeface="Hoefler Text" pitchFamily="-102" charset="0"/>
          <a:cs typeface="Hoefler Text" pitchFamily="-102" charset="0"/>
          <a:sym typeface="Hoefler Text" pitchFamily="-102" charset="0"/>
        </a:defRPr>
      </a:lvl5pPr>
      <a:lvl6pPr marL="457200" algn="ctr" defTabSz="584200" rtl="0" fontAlgn="base" hangingPunct="0">
        <a:spcBef>
          <a:spcPct val="0"/>
        </a:spcBef>
        <a:spcAft>
          <a:spcPct val="0"/>
        </a:spcAft>
        <a:defRPr sz="7600">
          <a:solidFill>
            <a:srgbClr val="F4D799"/>
          </a:solidFill>
          <a:effectLst>
            <a:outerShdw blurRad="38100" dist="38100" dir="2700000" algn="tl">
              <a:srgbClr val="000000"/>
            </a:outerShdw>
          </a:effectLst>
          <a:latin typeface="Hoefler Text" pitchFamily="-102" charset="0"/>
          <a:ea typeface="Hoefler Text" pitchFamily="-102" charset="0"/>
          <a:cs typeface="Hoefler Text" pitchFamily="-102" charset="0"/>
          <a:sym typeface="Hoefler Text" pitchFamily="-102" charset="0"/>
        </a:defRPr>
      </a:lvl6pPr>
      <a:lvl7pPr marL="914400" algn="ctr" defTabSz="584200" rtl="0" fontAlgn="base" hangingPunct="0">
        <a:spcBef>
          <a:spcPct val="0"/>
        </a:spcBef>
        <a:spcAft>
          <a:spcPct val="0"/>
        </a:spcAft>
        <a:defRPr sz="7600">
          <a:solidFill>
            <a:srgbClr val="F4D799"/>
          </a:solidFill>
          <a:effectLst>
            <a:outerShdw blurRad="38100" dist="38100" dir="2700000" algn="tl">
              <a:srgbClr val="000000"/>
            </a:outerShdw>
          </a:effectLst>
          <a:latin typeface="Hoefler Text" pitchFamily="-102" charset="0"/>
          <a:ea typeface="Hoefler Text" pitchFamily="-102" charset="0"/>
          <a:cs typeface="Hoefler Text" pitchFamily="-102" charset="0"/>
          <a:sym typeface="Hoefler Text" pitchFamily="-102" charset="0"/>
        </a:defRPr>
      </a:lvl7pPr>
      <a:lvl8pPr marL="1371600" algn="ctr" defTabSz="584200" rtl="0" fontAlgn="base" hangingPunct="0">
        <a:spcBef>
          <a:spcPct val="0"/>
        </a:spcBef>
        <a:spcAft>
          <a:spcPct val="0"/>
        </a:spcAft>
        <a:defRPr sz="7600">
          <a:solidFill>
            <a:srgbClr val="F4D799"/>
          </a:solidFill>
          <a:effectLst>
            <a:outerShdw blurRad="38100" dist="38100" dir="2700000" algn="tl">
              <a:srgbClr val="000000"/>
            </a:outerShdw>
          </a:effectLst>
          <a:latin typeface="Hoefler Text" pitchFamily="-102" charset="0"/>
          <a:ea typeface="Hoefler Text" pitchFamily="-102" charset="0"/>
          <a:cs typeface="Hoefler Text" pitchFamily="-102" charset="0"/>
          <a:sym typeface="Hoefler Text" pitchFamily="-102" charset="0"/>
        </a:defRPr>
      </a:lvl8pPr>
      <a:lvl9pPr marL="1828800" algn="ctr" defTabSz="584200" rtl="0" fontAlgn="base" hangingPunct="0">
        <a:spcBef>
          <a:spcPct val="0"/>
        </a:spcBef>
        <a:spcAft>
          <a:spcPct val="0"/>
        </a:spcAft>
        <a:defRPr sz="7600">
          <a:solidFill>
            <a:srgbClr val="F4D799"/>
          </a:solidFill>
          <a:effectLst>
            <a:outerShdw blurRad="38100" dist="38100" dir="2700000" algn="tl">
              <a:srgbClr val="000000"/>
            </a:outerShdw>
          </a:effectLst>
          <a:latin typeface="Hoefler Text" pitchFamily="-102" charset="0"/>
          <a:ea typeface="Hoefler Text" pitchFamily="-102" charset="0"/>
          <a:cs typeface="Hoefler Text" pitchFamily="-102" charset="0"/>
          <a:sym typeface="Hoefler Text" pitchFamily="-102" charset="0"/>
        </a:defRPr>
      </a:lvl9pPr>
    </p:titleStyle>
    <p:bodyStyle>
      <a:lvl1pPr algn="l" defTabSz="584200" rtl="0" fontAlgn="base" hangingPunct="0">
        <a:lnSpc>
          <a:spcPct val="120000"/>
        </a:lnSpc>
        <a:spcBef>
          <a:spcPts val="3200"/>
        </a:spcBef>
        <a:spcAft>
          <a:spcPct val="0"/>
        </a:spcAft>
        <a:defRPr sz="4200" i="1">
          <a:solidFill>
            <a:srgbClr val="86837F"/>
          </a:solidFill>
          <a:effectLst>
            <a:outerShdw blurRad="38100" dist="38100" dir="2700000" algn="tl">
              <a:srgbClr val="000000"/>
            </a:outerShdw>
          </a:effectLst>
          <a:latin typeface="+mn-lt"/>
          <a:ea typeface="+mn-ea"/>
          <a:cs typeface="+mn-cs"/>
          <a:sym typeface="Hoefler Text" pitchFamily="-102" charset="0"/>
        </a:defRPr>
      </a:lvl1pPr>
      <a:lvl2pPr marL="228600" algn="l" defTabSz="584200" rtl="0" fontAlgn="base" hangingPunct="0">
        <a:lnSpc>
          <a:spcPct val="120000"/>
        </a:lnSpc>
        <a:spcBef>
          <a:spcPts val="3200"/>
        </a:spcBef>
        <a:spcAft>
          <a:spcPct val="0"/>
        </a:spcAft>
        <a:defRPr sz="4200" i="1">
          <a:solidFill>
            <a:srgbClr val="86837F"/>
          </a:solidFill>
          <a:effectLst>
            <a:outerShdw blurRad="38100" dist="38100" dir="2700000" algn="tl">
              <a:srgbClr val="000000"/>
            </a:outerShdw>
          </a:effectLst>
          <a:latin typeface="+mn-lt"/>
          <a:ea typeface="+mn-ea"/>
          <a:cs typeface="+mn-cs"/>
          <a:sym typeface="Hoefler Text" pitchFamily="-102" charset="0"/>
        </a:defRPr>
      </a:lvl2pPr>
      <a:lvl3pPr marL="457200" algn="l" defTabSz="584200" rtl="0" fontAlgn="base" hangingPunct="0">
        <a:lnSpc>
          <a:spcPct val="120000"/>
        </a:lnSpc>
        <a:spcBef>
          <a:spcPts val="3200"/>
        </a:spcBef>
        <a:spcAft>
          <a:spcPct val="0"/>
        </a:spcAft>
        <a:defRPr sz="4200" i="1">
          <a:solidFill>
            <a:srgbClr val="86837F"/>
          </a:solidFill>
          <a:effectLst>
            <a:outerShdw blurRad="38100" dist="38100" dir="2700000" algn="tl">
              <a:srgbClr val="000000"/>
            </a:outerShdw>
          </a:effectLst>
          <a:latin typeface="+mn-lt"/>
          <a:ea typeface="+mn-ea"/>
          <a:cs typeface="+mn-cs"/>
          <a:sym typeface="Hoefler Text" pitchFamily="-102" charset="0"/>
        </a:defRPr>
      </a:lvl3pPr>
      <a:lvl4pPr marL="685800" algn="l" defTabSz="584200" rtl="0" fontAlgn="base" hangingPunct="0">
        <a:lnSpc>
          <a:spcPct val="120000"/>
        </a:lnSpc>
        <a:spcBef>
          <a:spcPts val="3200"/>
        </a:spcBef>
        <a:spcAft>
          <a:spcPct val="0"/>
        </a:spcAft>
        <a:defRPr sz="4200" i="1">
          <a:solidFill>
            <a:srgbClr val="86837F"/>
          </a:solidFill>
          <a:effectLst>
            <a:outerShdw blurRad="38100" dist="38100" dir="2700000" algn="tl">
              <a:srgbClr val="000000"/>
            </a:outerShdw>
          </a:effectLst>
          <a:latin typeface="+mn-lt"/>
          <a:ea typeface="+mn-ea"/>
          <a:cs typeface="+mn-cs"/>
          <a:sym typeface="Hoefler Text" pitchFamily="-102" charset="0"/>
        </a:defRPr>
      </a:lvl4pPr>
      <a:lvl5pPr marL="914400" algn="l" defTabSz="584200" rtl="0" fontAlgn="base" hangingPunct="0">
        <a:lnSpc>
          <a:spcPct val="120000"/>
        </a:lnSpc>
        <a:spcBef>
          <a:spcPts val="3200"/>
        </a:spcBef>
        <a:spcAft>
          <a:spcPct val="0"/>
        </a:spcAft>
        <a:defRPr sz="4200" i="1">
          <a:solidFill>
            <a:srgbClr val="86837F"/>
          </a:solidFill>
          <a:effectLst>
            <a:outerShdw blurRad="38100" dist="38100" dir="2700000" algn="tl">
              <a:srgbClr val="000000"/>
            </a:outerShdw>
          </a:effectLst>
          <a:latin typeface="+mn-lt"/>
          <a:ea typeface="+mn-ea"/>
          <a:cs typeface="+mn-cs"/>
          <a:sym typeface="Hoefler Text" pitchFamily="-102" charset="0"/>
        </a:defRPr>
      </a:lvl5pPr>
      <a:lvl6pPr marL="1371600" algn="l" defTabSz="584200" rtl="0" fontAlgn="base" hangingPunct="0">
        <a:lnSpc>
          <a:spcPct val="120000"/>
        </a:lnSpc>
        <a:spcBef>
          <a:spcPts val="3200"/>
        </a:spcBef>
        <a:spcAft>
          <a:spcPct val="0"/>
        </a:spcAft>
        <a:defRPr sz="4200" i="1">
          <a:solidFill>
            <a:srgbClr val="86837F"/>
          </a:solidFill>
          <a:effectLst>
            <a:outerShdw blurRad="38100" dist="38100" dir="2700000" algn="tl">
              <a:srgbClr val="000000"/>
            </a:outerShdw>
          </a:effectLst>
          <a:latin typeface="+mn-lt"/>
          <a:ea typeface="+mn-ea"/>
          <a:cs typeface="+mn-cs"/>
          <a:sym typeface="Hoefler Text" pitchFamily="-102" charset="0"/>
        </a:defRPr>
      </a:lvl6pPr>
      <a:lvl7pPr marL="1828800" algn="l" defTabSz="584200" rtl="0" fontAlgn="base" hangingPunct="0">
        <a:lnSpc>
          <a:spcPct val="120000"/>
        </a:lnSpc>
        <a:spcBef>
          <a:spcPts val="3200"/>
        </a:spcBef>
        <a:spcAft>
          <a:spcPct val="0"/>
        </a:spcAft>
        <a:defRPr sz="4200" i="1">
          <a:solidFill>
            <a:srgbClr val="86837F"/>
          </a:solidFill>
          <a:effectLst>
            <a:outerShdw blurRad="38100" dist="38100" dir="2700000" algn="tl">
              <a:srgbClr val="000000"/>
            </a:outerShdw>
          </a:effectLst>
          <a:latin typeface="+mn-lt"/>
          <a:ea typeface="+mn-ea"/>
          <a:cs typeface="+mn-cs"/>
          <a:sym typeface="Hoefler Text" pitchFamily="-102" charset="0"/>
        </a:defRPr>
      </a:lvl7pPr>
      <a:lvl8pPr marL="2286000" algn="l" defTabSz="584200" rtl="0" fontAlgn="base" hangingPunct="0">
        <a:lnSpc>
          <a:spcPct val="120000"/>
        </a:lnSpc>
        <a:spcBef>
          <a:spcPts val="3200"/>
        </a:spcBef>
        <a:spcAft>
          <a:spcPct val="0"/>
        </a:spcAft>
        <a:defRPr sz="4200" i="1">
          <a:solidFill>
            <a:srgbClr val="86837F"/>
          </a:solidFill>
          <a:effectLst>
            <a:outerShdw blurRad="38100" dist="38100" dir="2700000" algn="tl">
              <a:srgbClr val="000000"/>
            </a:outerShdw>
          </a:effectLst>
          <a:latin typeface="+mn-lt"/>
          <a:ea typeface="+mn-ea"/>
          <a:cs typeface="+mn-cs"/>
          <a:sym typeface="Hoefler Text" pitchFamily="-102" charset="0"/>
        </a:defRPr>
      </a:lvl8pPr>
      <a:lvl9pPr marL="2743200" algn="l" defTabSz="584200" rtl="0" fontAlgn="base" hangingPunct="0">
        <a:lnSpc>
          <a:spcPct val="120000"/>
        </a:lnSpc>
        <a:spcBef>
          <a:spcPts val="3200"/>
        </a:spcBef>
        <a:spcAft>
          <a:spcPct val="0"/>
        </a:spcAft>
        <a:defRPr sz="4200" i="1">
          <a:solidFill>
            <a:srgbClr val="86837F"/>
          </a:solidFill>
          <a:effectLst>
            <a:outerShdw blurRad="38100" dist="38100" dir="2700000" algn="tl">
              <a:srgbClr val="000000"/>
            </a:outerShdw>
          </a:effectLst>
          <a:latin typeface="+mn-lt"/>
          <a:ea typeface="+mn-ea"/>
          <a:cs typeface="+mn-cs"/>
          <a:sym typeface="Hoefler Text" pitchFamily="-102"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bwMode="auto">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097" name="Rectangle 1"/>
          <p:cNvSpPr>
            <a:spLocks noGrp="1"/>
          </p:cNvSpPr>
          <p:nvPr>
            <p:ph type="title"/>
          </p:nvPr>
        </p:nvSpPr>
        <p:spPr bwMode="auto">
          <a:xfrm>
            <a:off x="1367979" y="777594"/>
            <a:ext cx="11272143" cy="1713343"/>
          </a:xfrm>
          <a:prstGeom prst="rect">
            <a:avLst/>
          </a:prstGeom>
          <a:noFill/>
          <a:ln w="12700" cap="flat" cmpd="sng">
            <a:noFill/>
            <a:prstDash val="solid"/>
            <a:miter lim="0"/>
            <a:headEnd/>
            <a:tailEnd/>
          </a:ln>
          <a:effectLst/>
        </p:spPr>
        <p:txBody>
          <a:bodyPr vert="horz" wrap="square" lIns="0" tIns="0" rIns="0" bIns="0" numCol="1" anchor="ctr" anchorCtr="0" compatLnSpc="1">
            <a:prstTxWarp prst="textNoShape">
              <a:avLst/>
            </a:prstTxWarp>
          </a:bodyPr>
          <a:lstStyle/>
          <a:p>
            <a:pPr lvl="0"/>
            <a:r>
              <a:rPr lang="en-US">
                <a:sym typeface="Hoefler Text" pitchFamily="-102" charset="0"/>
              </a:rPr>
              <a:t>Click to edit Master title style</a:t>
            </a:r>
          </a:p>
        </p:txBody>
      </p:sp>
      <p:sp>
        <p:nvSpPr>
          <p:cNvPr id="4098" name="Rectangle 2"/>
          <p:cNvSpPr>
            <a:spLocks noGrp="1"/>
          </p:cNvSpPr>
          <p:nvPr>
            <p:ph type="body" idx="1"/>
          </p:nvPr>
        </p:nvSpPr>
        <p:spPr bwMode="auto">
          <a:xfrm>
            <a:off x="1367979" y="3097196"/>
            <a:ext cx="5663431" cy="5930801"/>
          </a:xfrm>
          <a:prstGeom prst="rect">
            <a:avLst/>
          </a:prstGeom>
          <a:noFill/>
          <a:ln w="12700" cap="flat" cmpd="sng">
            <a:noFill/>
            <a:prstDash val="solid"/>
            <a:miter lim="0"/>
            <a:headEnd/>
            <a:tailEnd/>
          </a:ln>
          <a:effectLst/>
        </p:spPr>
        <p:txBody>
          <a:bodyPr vert="horz" wrap="square" lIns="0" tIns="0" rIns="0" bIns="0" numCol="1" anchor="ctr" anchorCtr="0" compatLnSpc="1">
            <a:prstTxWarp prst="textNoShape">
              <a:avLst/>
            </a:prstTxWarp>
          </a:bodyPr>
          <a:lstStyle/>
          <a:p>
            <a:pPr lvl="0"/>
            <a:r>
              <a:rPr lang="en-US">
                <a:sym typeface="Hoefler Text" pitchFamily="-102" charset="0"/>
              </a:rPr>
              <a:t>Click to edit Master text styles</a:t>
            </a:r>
          </a:p>
          <a:p>
            <a:pPr lvl="1"/>
            <a:r>
              <a:rPr lang="en-US">
                <a:sym typeface="Hoefler Text" pitchFamily="-102" charset="0"/>
              </a:rPr>
              <a:t>Second level</a:t>
            </a:r>
          </a:p>
          <a:p>
            <a:pPr lvl="2"/>
            <a:r>
              <a:rPr lang="en-US">
                <a:sym typeface="Hoefler Text" pitchFamily="-102" charset="0"/>
              </a:rPr>
              <a:t>Third level</a:t>
            </a:r>
          </a:p>
          <a:p>
            <a:pPr lvl="3"/>
            <a:r>
              <a:rPr lang="en-US">
                <a:sym typeface="Hoefler Text" pitchFamily="-102" charset="0"/>
              </a:rPr>
              <a:t>Fourth level</a:t>
            </a:r>
          </a:p>
          <a:p>
            <a:pPr lvl="4"/>
            <a:r>
              <a:rPr lang="en-US">
                <a:sym typeface="Hoefler Text" pitchFamily="-102" charset="0"/>
              </a:rPr>
              <a:t>Fifth level</a:t>
            </a:r>
          </a:p>
        </p:txBody>
      </p:sp>
    </p:spTree>
  </p:cSld>
  <p:clrMap bg1="dk2" tx1="lt1" bg2="dk1" tx2="lt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ctr" defTabSz="584200" rtl="0" fontAlgn="base" hangingPunct="0">
        <a:spcBef>
          <a:spcPct val="0"/>
        </a:spcBef>
        <a:spcAft>
          <a:spcPct val="0"/>
        </a:spcAft>
        <a:defRPr sz="7600">
          <a:solidFill>
            <a:srgbClr val="F4D799"/>
          </a:solidFill>
          <a:effectLst>
            <a:outerShdw blurRad="38100" dist="38100" dir="2700000" algn="tl">
              <a:srgbClr val="000000"/>
            </a:outerShdw>
          </a:effectLst>
          <a:latin typeface="+mj-lt"/>
          <a:ea typeface="+mj-ea"/>
          <a:cs typeface="+mj-cs"/>
          <a:sym typeface="Hoefler Text" pitchFamily="-102" charset="0"/>
        </a:defRPr>
      </a:lvl1pPr>
      <a:lvl2pPr algn="ctr" defTabSz="584200" rtl="0" fontAlgn="base" hangingPunct="0">
        <a:spcBef>
          <a:spcPct val="0"/>
        </a:spcBef>
        <a:spcAft>
          <a:spcPct val="0"/>
        </a:spcAft>
        <a:defRPr sz="7600">
          <a:solidFill>
            <a:srgbClr val="F4D799"/>
          </a:solidFill>
          <a:effectLst>
            <a:outerShdw blurRad="38100" dist="38100" dir="2700000" algn="tl">
              <a:srgbClr val="000000"/>
            </a:outerShdw>
          </a:effectLst>
          <a:latin typeface="Hoefler Text" pitchFamily="-102" charset="0"/>
          <a:ea typeface="Hoefler Text" pitchFamily="-102" charset="0"/>
          <a:cs typeface="Hoefler Text" pitchFamily="-102" charset="0"/>
          <a:sym typeface="Hoefler Text" pitchFamily="-102" charset="0"/>
        </a:defRPr>
      </a:lvl2pPr>
      <a:lvl3pPr algn="ctr" defTabSz="584200" rtl="0" fontAlgn="base" hangingPunct="0">
        <a:spcBef>
          <a:spcPct val="0"/>
        </a:spcBef>
        <a:spcAft>
          <a:spcPct val="0"/>
        </a:spcAft>
        <a:defRPr sz="7600">
          <a:solidFill>
            <a:srgbClr val="F4D799"/>
          </a:solidFill>
          <a:effectLst>
            <a:outerShdw blurRad="38100" dist="38100" dir="2700000" algn="tl">
              <a:srgbClr val="000000"/>
            </a:outerShdw>
          </a:effectLst>
          <a:latin typeface="Hoefler Text" pitchFamily="-102" charset="0"/>
          <a:ea typeface="Hoefler Text" pitchFamily="-102" charset="0"/>
          <a:cs typeface="Hoefler Text" pitchFamily="-102" charset="0"/>
          <a:sym typeface="Hoefler Text" pitchFamily="-102" charset="0"/>
        </a:defRPr>
      </a:lvl3pPr>
      <a:lvl4pPr algn="ctr" defTabSz="584200" rtl="0" fontAlgn="base" hangingPunct="0">
        <a:spcBef>
          <a:spcPct val="0"/>
        </a:spcBef>
        <a:spcAft>
          <a:spcPct val="0"/>
        </a:spcAft>
        <a:defRPr sz="7600">
          <a:solidFill>
            <a:srgbClr val="F4D799"/>
          </a:solidFill>
          <a:effectLst>
            <a:outerShdw blurRad="38100" dist="38100" dir="2700000" algn="tl">
              <a:srgbClr val="000000"/>
            </a:outerShdw>
          </a:effectLst>
          <a:latin typeface="Hoefler Text" pitchFamily="-102" charset="0"/>
          <a:ea typeface="Hoefler Text" pitchFamily="-102" charset="0"/>
          <a:cs typeface="Hoefler Text" pitchFamily="-102" charset="0"/>
          <a:sym typeface="Hoefler Text" pitchFamily="-102" charset="0"/>
        </a:defRPr>
      </a:lvl4pPr>
      <a:lvl5pPr algn="ctr" defTabSz="584200" rtl="0" fontAlgn="base" hangingPunct="0">
        <a:spcBef>
          <a:spcPct val="0"/>
        </a:spcBef>
        <a:spcAft>
          <a:spcPct val="0"/>
        </a:spcAft>
        <a:defRPr sz="7600">
          <a:solidFill>
            <a:srgbClr val="F4D799"/>
          </a:solidFill>
          <a:effectLst>
            <a:outerShdw blurRad="38100" dist="38100" dir="2700000" algn="tl">
              <a:srgbClr val="000000"/>
            </a:outerShdw>
          </a:effectLst>
          <a:latin typeface="Hoefler Text" pitchFamily="-102" charset="0"/>
          <a:ea typeface="Hoefler Text" pitchFamily="-102" charset="0"/>
          <a:cs typeface="Hoefler Text" pitchFamily="-102" charset="0"/>
          <a:sym typeface="Hoefler Text" pitchFamily="-102" charset="0"/>
        </a:defRPr>
      </a:lvl5pPr>
      <a:lvl6pPr marL="457200" algn="ctr" defTabSz="584200" rtl="0" fontAlgn="base" hangingPunct="0">
        <a:spcBef>
          <a:spcPct val="0"/>
        </a:spcBef>
        <a:spcAft>
          <a:spcPct val="0"/>
        </a:spcAft>
        <a:defRPr sz="7600">
          <a:solidFill>
            <a:srgbClr val="F4D799"/>
          </a:solidFill>
          <a:effectLst>
            <a:outerShdw blurRad="38100" dist="38100" dir="2700000" algn="tl">
              <a:srgbClr val="000000"/>
            </a:outerShdw>
          </a:effectLst>
          <a:latin typeface="Hoefler Text" pitchFamily="-102" charset="0"/>
          <a:ea typeface="Hoefler Text" pitchFamily="-102" charset="0"/>
          <a:cs typeface="Hoefler Text" pitchFamily="-102" charset="0"/>
          <a:sym typeface="Hoefler Text" pitchFamily="-102" charset="0"/>
        </a:defRPr>
      </a:lvl6pPr>
      <a:lvl7pPr marL="914400" algn="ctr" defTabSz="584200" rtl="0" fontAlgn="base" hangingPunct="0">
        <a:spcBef>
          <a:spcPct val="0"/>
        </a:spcBef>
        <a:spcAft>
          <a:spcPct val="0"/>
        </a:spcAft>
        <a:defRPr sz="7600">
          <a:solidFill>
            <a:srgbClr val="F4D799"/>
          </a:solidFill>
          <a:effectLst>
            <a:outerShdw blurRad="38100" dist="38100" dir="2700000" algn="tl">
              <a:srgbClr val="000000"/>
            </a:outerShdw>
          </a:effectLst>
          <a:latin typeface="Hoefler Text" pitchFamily="-102" charset="0"/>
          <a:ea typeface="Hoefler Text" pitchFamily="-102" charset="0"/>
          <a:cs typeface="Hoefler Text" pitchFamily="-102" charset="0"/>
          <a:sym typeface="Hoefler Text" pitchFamily="-102" charset="0"/>
        </a:defRPr>
      </a:lvl7pPr>
      <a:lvl8pPr marL="1371600" algn="ctr" defTabSz="584200" rtl="0" fontAlgn="base" hangingPunct="0">
        <a:spcBef>
          <a:spcPct val="0"/>
        </a:spcBef>
        <a:spcAft>
          <a:spcPct val="0"/>
        </a:spcAft>
        <a:defRPr sz="7600">
          <a:solidFill>
            <a:srgbClr val="F4D799"/>
          </a:solidFill>
          <a:effectLst>
            <a:outerShdw blurRad="38100" dist="38100" dir="2700000" algn="tl">
              <a:srgbClr val="000000"/>
            </a:outerShdw>
          </a:effectLst>
          <a:latin typeface="Hoefler Text" pitchFamily="-102" charset="0"/>
          <a:ea typeface="Hoefler Text" pitchFamily="-102" charset="0"/>
          <a:cs typeface="Hoefler Text" pitchFamily="-102" charset="0"/>
          <a:sym typeface="Hoefler Text" pitchFamily="-102" charset="0"/>
        </a:defRPr>
      </a:lvl8pPr>
      <a:lvl9pPr marL="1828800" algn="ctr" defTabSz="584200" rtl="0" fontAlgn="base" hangingPunct="0">
        <a:spcBef>
          <a:spcPct val="0"/>
        </a:spcBef>
        <a:spcAft>
          <a:spcPct val="0"/>
        </a:spcAft>
        <a:defRPr sz="7600">
          <a:solidFill>
            <a:srgbClr val="F4D799"/>
          </a:solidFill>
          <a:effectLst>
            <a:outerShdw blurRad="38100" dist="38100" dir="2700000" algn="tl">
              <a:srgbClr val="000000"/>
            </a:outerShdw>
          </a:effectLst>
          <a:latin typeface="Hoefler Text" pitchFamily="-102" charset="0"/>
          <a:ea typeface="Hoefler Text" pitchFamily="-102" charset="0"/>
          <a:cs typeface="Hoefler Text" pitchFamily="-102" charset="0"/>
          <a:sym typeface="Hoefler Text" pitchFamily="-102" charset="0"/>
        </a:defRPr>
      </a:lvl9pPr>
    </p:titleStyle>
    <p:bodyStyle>
      <a:lvl1pPr algn="l" defTabSz="584200" rtl="0" fontAlgn="base" hangingPunct="0">
        <a:lnSpc>
          <a:spcPct val="120000"/>
        </a:lnSpc>
        <a:spcBef>
          <a:spcPts val="3200"/>
        </a:spcBef>
        <a:spcAft>
          <a:spcPct val="0"/>
        </a:spcAft>
        <a:defRPr sz="4200" i="1">
          <a:solidFill>
            <a:srgbClr val="86837F"/>
          </a:solidFill>
          <a:effectLst>
            <a:outerShdw blurRad="38100" dist="38100" dir="2700000" algn="tl">
              <a:srgbClr val="000000"/>
            </a:outerShdw>
          </a:effectLst>
          <a:latin typeface="+mn-lt"/>
          <a:ea typeface="+mn-ea"/>
          <a:cs typeface="+mn-cs"/>
          <a:sym typeface="Hoefler Text" pitchFamily="-102" charset="0"/>
        </a:defRPr>
      </a:lvl1pPr>
      <a:lvl2pPr marL="228600" algn="l" defTabSz="584200" rtl="0" fontAlgn="base" hangingPunct="0">
        <a:lnSpc>
          <a:spcPct val="120000"/>
        </a:lnSpc>
        <a:spcBef>
          <a:spcPts val="3200"/>
        </a:spcBef>
        <a:spcAft>
          <a:spcPct val="0"/>
        </a:spcAft>
        <a:defRPr sz="4200" i="1">
          <a:solidFill>
            <a:srgbClr val="86837F"/>
          </a:solidFill>
          <a:effectLst>
            <a:outerShdw blurRad="38100" dist="38100" dir="2700000" algn="tl">
              <a:srgbClr val="000000"/>
            </a:outerShdw>
          </a:effectLst>
          <a:latin typeface="+mn-lt"/>
          <a:ea typeface="+mn-ea"/>
          <a:cs typeface="+mn-cs"/>
          <a:sym typeface="Hoefler Text" pitchFamily="-102" charset="0"/>
        </a:defRPr>
      </a:lvl2pPr>
      <a:lvl3pPr marL="457200" algn="l" defTabSz="584200" rtl="0" fontAlgn="base" hangingPunct="0">
        <a:lnSpc>
          <a:spcPct val="120000"/>
        </a:lnSpc>
        <a:spcBef>
          <a:spcPts val="3200"/>
        </a:spcBef>
        <a:spcAft>
          <a:spcPct val="0"/>
        </a:spcAft>
        <a:defRPr sz="4200" i="1">
          <a:solidFill>
            <a:srgbClr val="86837F"/>
          </a:solidFill>
          <a:effectLst>
            <a:outerShdw blurRad="38100" dist="38100" dir="2700000" algn="tl">
              <a:srgbClr val="000000"/>
            </a:outerShdw>
          </a:effectLst>
          <a:latin typeface="+mn-lt"/>
          <a:ea typeface="+mn-ea"/>
          <a:cs typeface="+mn-cs"/>
          <a:sym typeface="Hoefler Text" pitchFamily="-102" charset="0"/>
        </a:defRPr>
      </a:lvl3pPr>
      <a:lvl4pPr marL="685800" algn="l" defTabSz="584200" rtl="0" fontAlgn="base" hangingPunct="0">
        <a:lnSpc>
          <a:spcPct val="120000"/>
        </a:lnSpc>
        <a:spcBef>
          <a:spcPts val="3200"/>
        </a:spcBef>
        <a:spcAft>
          <a:spcPct val="0"/>
        </a:spcAft>
        <a:defRPr sz="4200" i="1">
          <a:solidFill>
            <a:srgbClr val="86837F"/>
          </a:solidFill>
          <a:effectLst>
            <a:outerShdw blurRad="38100" dist="38100" dir="2700000" algn="tl">
              <a:srgbClr val="000000"/>
            </a:outerShdw>
          </a:effectLst>
          <a:latin typeface="+mn-lt"/>
          <a:ea typeface="+mn-ea"/>
          <a:cs typeface="+mn-cs"/>
          <a:sym typeface="Hoefler Text" pitchFamily="-102" charset="0"/>
        </a:defRPr>
      </a:lvl4pPr>
      <a:lvl5pPr marL="914400" algn="l" defTabSz="584200" rtl="0" fontAlgn="base" hangingPunct="0">
        <a:lnSpc>
          <a:spcPct val="120000"/>
        </a:lnSpc>
        <a:spcBef>
          <a:spcPts val="3200"/>
        </a:spcBef>
        <a:spcAft>
          <a:spcPct val="0"/>
        </a:spcAft>
        <a:defRPr sz="4200" i="1">
          <a:solidFill>
            <a:srgbClr val="86837F"/>
          </a:solidFill>
          <a:effectLst>
            <a:outerShdw blurRad="38100" dist="38100" dir="2700000" algn="tl">
              <a:srgbClr val="000000"/>
            </a:outerShdw>
          </a:effectLst>
          <a:latin typeface="+mn-lt"/>
          <a:ea typeface="+mn-ea"/>
          <a:cs typeface="+mn-cs"/>
          <a:sym typeface="Hoefler Text" pitchFamily="-102" charset="0"/>
        </a:defRPr>
      </a:lvl5pPr>
      <a:lvl6pPr marL="1371600" algn="l" defTabSz="584200" rtl="0" fontAlgn="base" hangingPunct="0">
        <a:lnSpc>
          <a:spcPct val="120000"/>
        </a:lnSpc>
        <a:spcBef>
          <a:spcPts val="3200"/>
        </a:spcBef>
        <a:spcAft>
          <a:spcPct val="0"/>
        </a:spcAft>
        <a:defRPr sz="4200" i="1">
          <a:solidFill>
            <a:srgbClr val="86837F"/>
          </a:solidFill>
          <a:effectLst>
            <a:outerShdw blurRad="38100" dist="38100" dir="2700000" algn="tl">
              <a:srgbClr val="000000"/>
            </a:outerShdw>
          </a:effectLst>
          <a:latin typeface="+mn-lt"/>
          <a:ea typeface="+mn-ea"/>
          <a:cs typeface="+mn-cs"/>
          <a:sym typeface="Hoefler Text" pitchFamily="-102" charset="0"/>
        </a:defRPr>
      </a:lvl6pPr>
      <a:lvl7pPr marL="1828800" algn="l" defTabSz="584200" rtl="0" fontAlgn="base" hangingPunct="0">
        <a:lnSpc>
          <a:spcPct val="120000"/>
        </a:lnSpc>
        <a:spcBef>
          <a:spcPts val="3200"/>
        </a:spcBef>
        <a:spcAft>
          <a:spcPct val="0"/>
        </a:spcAft>
        <a:defRPr sz="4200" i="1">
          <a:solidFill>
            <a:srgbClr val="86837F"/>
          </a:solidFill>
          <a:effectLst>
            <a:outerShdw blurRad="38100" dist="38100" dir="2700000" algn="tl">
              <a:srgbClr val="000000"/>
            </a:outerShdw>
          </a:effectLst>
          <a:latin typeface="+mn-lt"/>
          <a:ea typeface="+mn-ea"/>
          <a:cs typeface="+mn-cs"/>
          <a:sym typeface="Hoefler Text" pitchFamily="-102" charset="0"/>
        </a:defRPr>
      </a:lvl7pPr>
      <a:lvl8pPr marL="2286000" algn="l" defTabSz="584200" rtl="0" fontAlgn="base" hangingPunct="0">
        <a:lnSpc>
          <a:spcPct val="120000"/>
        </a:lnSpc>
        <a:spcBef>
          <a:spcPts val="3200"/>
        </a:spcBef>
        <a:spcAft>
          <a:spcPct val="0"/>
        </a:spcAft>
        <a:defRPr sz="4200" i="1">
          <a:solidFill>
            <a:srgbClr val="86837F"/>
          </a:solidFill>
          <a:effectLst>
            <a:outerShdw blurRad="38100" dist="38100" dir="2700000" algn="tl">
              <a:srgbClr val="000000"/>
            </a:outerShdw>
          </a:effectLst>
          <a:latin typeface="+mn-lt"/>
          <a:ea typeface="+mn-ea"/>
          <a:cs typeface="+mn-cs"/>
          <a:sym typeface="Hoefler Text" pitchFamily="-102" charset="0"/>
        </a:defRPr>
      </a:lvl8pPr>
      <a:lvl9pPr marL="2743200" algn="l" defTabSz="584200" rtl="0" fontAlgn="base" hangingPunct="0">
        <a:lnSpc>
          <a:spcPct val="120000"/>
        </a:lnSpc>
        <a:spcBef>
          <a:spcPts val="3200"/>
        </a:spcBef>
        <a:spcAft>
          <a:spcPct val="0"/>
        </a:spcAft>
        <a:defRPr sz="4200" i="1">
          <a:solidFill>
            <a:srgbClr val="86837F"/>
          </a:solidFill>
          <a:effectLst>
            <a:outerShdw blurRad="38100" dist="38100" dir="2700000" algn="tl">
              <a:srgbClr val="000000"/>
            </a:outerShdw>
          </a:effectLst>
          <a:latin typeface="+mn-lt"/>
          <a:ea typeface="+mn-ea"/>
          <a:cs typeface="+mn-cs"/>
          <a:sym typeface="Hoefler Text" pitchFamily="-102"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bwMode="auto">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5121" name="Rectangle 1"/>
          <p:cNvSpPr>
            <a:spLocks noGrp="1"/>
          </p:cNvSpPr>
          <p:nvPr>
            <p:ph type="title"/>
          </p:nvPr>
        </p:nvSpPr>
        <p:spPr bwMode="auto">
          <a:xfrm>
            <a:off x="834467" y="2820426"/>
            <a:ext cx="6511578" cy="2530475"/>
          </a:xfrm>
          <a:prstGeom prst="rect">
            <a:avLst/>
          </a:prstGeom>
          <a:noFill/>
          <a:ln w="12700" cap="flat" cmpd="sng">
            <a:noFill/>
            <a:prstDash val="solid"/>
            <a:miter lim="0"/>
            <a:headEnd/>
            <a:tailEnd/>
          </a:ln>
          <a:effectLst/>
        </p:spPr>
        <p:txBody>
          <a:bodyPr vert="horz" wrap="square" lIns="0" tIns="0" rIns="0" bIns="0" numCol="1" anchor="b" anchorCtr="0" compatLnSpc="1">
            <a:prstTxWarp prst="textNoShape">
              <a:avLst/>
            </a:prstTxWarp>
          </a:bodyPr>
          <a:lstStyle/>
          <a:p>
            <a:pPr lvl="0"/>
            <a:r>
              <a:rPr lang="en-US">
                <a:sym typeface="Hoefler Text" pitchFamily="-102" charset="0"/>
              </a:rPr>
              <a:t>Click to edit Master title style</a:t>
            </a:r>
          </a:p>
        </p:txBody>
      </p:sp>
      <p:sp>
        <p:nvSpPr>
          <p:cNvPr id="5122" name="Rectangle 2"/>
          <p:cNvSpPr>
            <a:spLocks noGrp="1"/>
          </p:cNvSpPr>
          <p:nvPr>
            <p:ph type="body" idx="1"/>
          </p:nvPr>
        </p:nvSpPr>
        <p:spPr bwMode="auto">
          <a:xfrm>
            <a:off x="834467" y="5364080"/>
            <a:ext cx="6511578" cy="2859964"/>
          </a:xfrm>
          <a:prstGeom prst="rect">
            <a:avLst/>
          </a:prstGeom>
          <a:noFill/>
          <a:ln w="12700" cap="flat" cmpd="sng">
            <a:noFill/>
            <a:prstDash val="solid"/>
            <a:miter lim="0"/>
            <a:headEnd/>
            <a:tailEnd/>
          </a:ln>
          <a:effectLst/>
        </p:spPr>
        <p:txBody>
          <a:bodyPr vert="horz" wrap="square" lIns="0" tIns="0" rIns="0" bIns="0" numCol="1" anchor="t" anchorCtr="0" compatLnSpc="1">
            <a:prstTxWarp prst="textNoShape">
              <a:avLst/>
            </a:prstTxWarp>
          </a:bodyPr>
          <a:lstStyle/>
          <a:p>
            <a:pPr lvl="0"/>
            <a:r>
              <a:rPr lang="en-US">
                <a:sym typeface="Hoefler Text" pitchFamily="-102" charset="0"/>
              </a:rPr>
              <a:t>Click to edit Master text styles</a:t>
            </a:r>
          </a:p>
          <a:p>
            <a:pPr lvl="1"/>
            <a:r>
              <a:rPr lang="en-US">
                <a:sym typeface="Hoefler Text" pitchFamily="-102" charset="0"/>
              </a:rPr>
              <a:t>Second level</a:t>
            </a:r>
          </a:p>
          <a:p>
            <a:pPr lvl="2"/>
            <a:r>
              <a:rPr lang="en-US">
                <a:sym typeface="Hoefler Text" pitchFamily="-102" charset="0"/>
              </a:rPr>
              <a:t>Third level</a:t>
            </a:r>
          </a:p>
          <a:p>
            <a:pPr lvl="3"/>
            <a:r>
              <a:rPr lang="en-US">
                <a:sym typeface="Hoefler Text" pitchFamily="-102" charset="0"/>
              </a:rPr>
              <a:t>Fourth level</a:t>
            </a:r>
          </a:p>
          <a:p>
            <a:pPr lvl="4"/>
            <a:r>
              <a:rPr lang="en-US">
                <a:sym typeface="Hoefler Text" pitchFamily="-102" charset="0"/>
              </a:rPr>
              <a:t>Fifth level</a:t>
            </a:r>
          </a:p>
        </p:txBody>
      </p:sp>
    </p:spTree>
  </p:cSld>
  <p:clrMap bg1="dk2" tx1="lt1" bg2="dk1"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584200" rtl="0" fontAlgn="base" hangingPunct="0">
        <a:spcBef>
          <a:spcPct val="0"/>
        </a:spcBef>
        <a:spcAft>
          <a:spcPct val="0"/>
        </a:spcAft>
        <a:defRPr sz="7600">
          <a:solidFill>
            <a:srgbClr val="F4D799"/>
          </a:solidFill>
          <a:effectLst>
            <a:outerShdw blurRad="38100" dist="38100" dir="2700000" algn="tl">
              <a:srgbClr val="000000"/>
            </a:outerShdw>
          </a:effectLst>
          <a:latin typeface="+mj-lt"/>
          <a:ea typeface="+mj-ea"/>
          <a:cs typeface="+mj-cs"/>
          <a:sym typeface="Hoefler Text" pitchFamily="-102" charset="0"/>
        </a:defRPr>
      </a:lvl1pPr>
      <a:lvl2pPr algn="ctr" defTabSz="584200" rtl="0" fontAlgn="base" hangingPunct="0">
        <a:spcBef>
          <a:spcPct val="0"/>
        </a:spcBef>
        <a:spcAft>
          <a:spcPct val="0"/>
        </a:spcAft>
        <a:defRPr sz="7600">
          <a:solidFill>
            <a:srgbClr val="F4D799"/>
          </a:solidFill>
          <a:effectLst>
            <a:outerShdw blurRad="38100" dist="38100" dir="2700000" algn="tl">
              <a:srgbClr val="000000"/>
            </a:outerShdw>
          </a:effectLst>
          <a:latin typeface="Hoefler Text" pitchFamily="-102" charset="0"/>
          <a:ea typeface="Hoefler Text" pitchFamily="-102" charset="0"/>
          <a:cs typeface="Hoefler Text" pitchFamily="-102" charset="0"/>
          <a:sym typeface="Hoefler Text" pitchFamily="-102" charset="0"/>
        </a:defRPr>
      </a:lvl2pPr>
      <a:lvl3pPr algn="ctr" defTabSz="584200" rtl="0" fontAlgn="base" hangingPunct="0">
        <a:spcBef>
          <a:spcPct val="0"/>
        </a:spcBef>
        <a:spcAft>
          <a:spcPct val="0"/>
        </a:spcAft>
        <a:defRPr sz="7600">
          <a:solidFill>
            <a:srgbClr val="F4D799"/>
          </a:solidFill>
          <a:effectLst>
            <a:outerShdw blurRad="38100" dist="38100" dir="2700000" algn="tl">
              <a:srgbClr val="000000"/>
            </a:outerShdw>
          </a:effectLst>
          <a:latin typeface="Hoefler Text" pitchFamily="-102" charset="0"/>
          <a:ea typeface="Hoefler Text" pitchFamily="-102" charset="0"/>
          <a:cs typeface="Hoefler Text" pitchFamily="-102" charset="0"/>
          <a:sym typeface="Hoefler Text" pitchFamily="-102" charset="0"/>
        </a:defRPr>
      </a:lvl3pPr>
      <a:lvl4pPr algn="ctr" defTabSz="584200" rtl="0" fontAlgn="base" hangingPunct="0">
        <a:spcBef>
          <a:spcPct val="0"/>
        </a:spcBef>
        <a:spcAft>
          <a:spcPct val="0"/>
        </a:spcAft>
        <a:defRPr sz="7600">
          <a:solidFill>
            <a:srgbClr val="F4D799"/>
          </a:solidFill>
          <a:effectLst>
            <a:outerShdw blurRad="38100" dist="38100" dir="2700000" algn="tl">
              <a:srgbClr val="000000"/>
            </a:outerShdw>
          </a:effectLst>
          <a:latin typeface="Hoefler Text" pitchFamily="-102" charset="0"/>
          <a:ea typeface="Hoefler Text" pitchFamily="-102" charset="0"/>
          <a:cs typeface="Hoefler Text" pitchFamily="-102" charset="0"/>
          <a:sym typeface="Hoefler Text" pitchFamily="-102" charset="0"/>
        </a:defRPr>
      </a:lvl4pPr>
      <a:lvl5pPr algn="ctr" defTabSz="584200" rtl="0" fontAlgn="base" hangingPunct="0">
        <a:spcBef>
          <a:spcPct val="0"/>
        </a:spcBef>
        <a:spcAft>
          <a:spcPct val="0"/>
        </a:spcAft>
        <a:defRPr sz="7600">
          <a:solidFill>
            <a:srgbClr val="F4D799"/>
          </a:solidFill>
          <a:effectLst>
            <a:outerShdw blurRad="38100" dist="38100" dir="2700000" algn="tl">
              <a:srgbClr val="000000"/>
            </a:outerShdw>
          </a:effectLst>
          <a:latin typeface="Hoefler Text" pitchFamily="-102" charset="0"/>
          <a:ea typeface="Hoefler Text" pitchFamily="-102" charset="0"/>
          <a:cs typeface="Hoefler Text" pitchFamily="-102" charset="0"/>
          <a:sym typeface="Hoefler Text" pitchFamily="-102" charset="0"/>
        </a:defRPr>
      </a:lvl5pPr>
      <a:lvl6pPr marL="457200" algn="ctr" defTabSz="584200" rtl="0" fontAlgn="base" hangingPunct="0">
        <a:spcBef>
          <a:spcPct val="0"/>
        </a:spcBef>
        <a:spcAft>
          <a:spcPct val="0"/>
        </a:spcAft>
        <a:defRPr sz="7600">
          <a:solidFill>
            <a:srgbClr val="F4D799"/>
          </a:solidFill>
          <a:effectLst>
            <a:outerShdw blurRad="38100" dist="38100" dir="2700000" algn="tl">
              <a:srgbClr val="000000"/>
            </a:outerShdw>
          </a:effectLst>
          <a:latin typeface="Hoefler Text" pitchFamily="-102" charset="0"/>
          <a:ea typeface="Hoefler Text" pitchFamily="-102" charset="0"/>
          <a:cs typeface="Hoefler Text" pitchFamily="-102" charset="0"/>
          <a:sym typeface="Hoefler Text" pitchFamily="-102" charset="0"/>
        </a:defRPr>
      </a:lvl6pPr>
      <a:lvl7pPr marL="914400" algn="ctr" defTabSz="584200" rtl="0" fontAlgn="base" hangingPunct="0">
        <a:spcBef>
          <a:spcPct val="0"/>
        </a:spcBef>
        <a:spcAft>
          <a:spcPct val="0"/>
        </a:spcAft>
        <a:defRPr sz="7600">
          <a:solidFill>
            <a:srgbClr val="F4D799"/>
          </a:solidFill>
          <a:effectLst>
            <a:outerShdw blurRad="38100" dist="38100" dir="2700000" algn="tl">
              <a:srgbClr val="000000"/>
            </a:outerShdw>
          </a:effectLst>
          <a:latin typeface="Hoefler Text" pitchFamily="-102" charset="0"/>
          <a:ea typeface="Hoefler Text" pitchFamily="-102" charset="0"/>
          <a:cs typeface="Hoefler Text" pitchFamily="-102" charset="0"/>
          <a:sym typeface="Hoefler Text" pitchFamily="-102" charset="0"/>
        </a:defRPr>
      </a:lvl7pPr>
      <a:lvl8pPr marL="1371600" algn="ctr" defTabSz="584200" rtl="0" fontAlgn="base" hangingPunct="0">
        <a:spcBef>
          <a:spcPct val="0"/>
        </a:spcBef>
        <a:spcAft>
          <a:spcPct val="0"/>
        </a:spcAft>
        <a:defRPr sz="7600">
          <a:solidFill>
            <a:srgbClr val="F4D799"/>
          </a:solidFill>
          <a:effectLst>
            <a:outerShdw blurRad="38100" dist="38100" dir="2700000" algn="tl">
              <a:srgbClr val="000000"/>
            </a:outerShdw>
          </a:effectLst>
          <a:latin typeface="Hoefler Text" pitchFamily="-102" charset="0"/>
          <a:ea typeface="Hoefler Text" pitchFamily="-102" charset="0"/>
          <a:cs typeface="Hoefler Text" pitchFamily="-102" charset="0"/>
          <a:sym typeface="Hoefler Text" pitchFamily="-102" charset="0"/>
        </a:defRPr>
      </a:lvl8pPr>
      <a:lvl9pPr marL="1828800" algn="ctr" defTabSz="584200" rtl="0" fontAlgn="base" hangingPunct="0">
        <a:spcBef>
          <a:spcPct val="0"/>
        </a:spcBef>
        <a:spcAft>
          <a:spcPct val="0"/>
        </a:spcAft>
        <a:defRPr sz="7600">
          <a:solidFill>
            <a:srgbClr val="F4D799"/>
          </a:solidFill>
          <a:effectLst>
            <a:outerShdw blurRad="38100" dist="38100" dir="2700000" algn="tl">
              <a:srgbClr val="000000"/>
            </a:outerShdw>
          </a:effectLst>
          <a:latin typeface="Hoefler Text" pitchFamily="-102" charset="0"/>
          <a:ea typeface="Hoefler Text" pitchFamily="-102" charset="0"/>
          <a:cs typeface="Hoefler Text" pitchFamily="-102" charset="0"/>
          <a:sym typeface="Hoefler Text" pitchFamily="-102" charset="0"/>
        </a:defRPr>
      </a:lvl9pPr>
    </p:titleStyle>
    <p:bodyStyle>
      <a:lvl1pPr algn="l" defTabSz="584200" rtl="0" fontAlgn="base" hangingPunct="0">
        <a:lnSpc>
          <a:spcPct val="120000"/>
        </a:lnSpc>
        <a:spcBef>
          <a:spcPts val="3200"/>
        </a:spcBef>
        <a:spcAft>
          <a:spcPct val="0"/>
        </a:spcAft>
        <a:defRPr sz="4200" i="1">
          <a:solidFill>
            <a:srgbClr val="86837F"/>
          </a:solidFill>
          <a:effectLst>
            <a:outerShdw blurRad="38100" dist="38100" dir="2700000" algn="tl">
              <a:srgbClr val="000000"/>
            </a:outerShdw>
          </a:effectLst>
          <a:latin typeface="+mn-lt"/>
          <a:ea typeface="+mn-ea"/>
          <a:cs typeface="+mn-cs"/>
          <a:sym typeface="Hoefler Text" pitchFamily="-102" charset="0"/>
        </a:defRPr>
      </a:lvl1pPr>
      <a:lvl2pPr marL="228600" algn="l" defTabSz="584200" rtl="0" fontAlgn="base" hangingPunct="0">
        <a:lnSpc>
          <a:spcPct val="120000"/>
        </a:lnSpc>
        <a:spcBef>
          <a:spcPts val="3200"/>
        </a:spcBef>
        <a:spcAft>
          <a:spcPct val="0"/>
        </a:spcAft>
        <a:defRPr sz="4200" i="1">
          <a:solidFill>
            <a:srgbClr val="86837F"/>
          </a:solidFill>
          <a:effectLst>
            <a:outerShdw blurRad="38100" dist="38100" dir="2700000" algn="tl">
              <a:srgbClr val="000000"/>
            </a:outerShdw>
          </a:effectLst>
          <a:latin typeface="+mn-lt"/>
          <a:ea typeface="+mn-ea"/>
          <a:cs typeface="+mn-cs"/>
          <a:sym typeface="Hoefler Text" pitchFamily="-102" charset="0"/>
        </a:defRPr>
      </a:lvl2pPr>
      <a:lvl3pPr marL="457200" algn="l" defTabSz="584200" rtl="0" fontAlgn="base" hangingPunct="0">
        <a:lnSpc>
          <a:spcPct val="120000"/>
        </a:lnSpc>
        <a:spcBef>
          <a:spcPts val="3200"/>
        </a:spcBef>
        <a:spcAft>
          <a:spcPct val="0"/>
        </a:spcAft>
        <a:defRPr sz="4200" i="1">
          <a:solidFill>
            <a:srgbClr val="86837F"/>
          </a:solidFill>
          <a:effectLst>
            <a:outerShdw blurRad="38100" dist="38100" dir="2700000" algn="tl">
              <a:srgbClr val="000000"/>
            </a:outerShdw>
          </a:effectLst>
          <a:latin typeface="+mn-lt"/>
          <a:ea typeface="+mn-ea"/>
          <a:cs typeface="+mn-cs"/>
          <a:sym typeface="Hoefler Text" pitchFamily="-102" charset="0"/>
        </a:defRPr>
      </a:lvl3pPr>
      <a:lvl4pPr marL="685800" algn="l" defTabSz="584200" rtl="0" fontAlgn="base" hangingPunct="0">
        <a:lnSpc>
          <a:spcPct val="120000"/>
        </a:lnSpc>
        <a:spcBef>
          <a:spcPts val="3200"/>
        </a:spcBef>
        <a:spcAft>
          <a:spcPct val="0"/>
        </a:spcAft>
        <a:defRPr sz="4200" i="1">
          <a:solidFill>
            <a:srgbClr val="86837F"/>
          </a:solidFill>
          <a:effectLst>
            <a:outerShdw blurRad="38100" dist="38100" dir="2700000" algn="tl">
              <a:srgbClr val="000000"/>
            </a:outerShdw>
          </a:effectLst>
          <a:latin typeface="+mn-lt"/>
          <a:ea typeface="+mn-ea"/>
          <a:cs typeface="+mn-cs"/>
          <a:sym typeface="Hoefler Text" pitchFamily="-102" charset="0"/>
        </a:defRPr>
      </a:lvl4pPr>
      <a:lvl5pPr marL="914400" algn="l" defTabSz="584200" rtl="0" fontAlgn="base" hangingPunct="0">
        <a:lnSpc>
          <a:spcPct val="120000"/>
        </a:lnSpc>
        <a:spcBef>
          <a:spcPts val="3200"/>
        </a:spcBef>
        <a:spcAft>
          <a:spcPct val="0"/>
        </a:spcAft>
        <a:defRPr sz="4200" i="1">
          <a:solidFill>
            <a:srgbClr val="86837F"/>
          </a:solidFill>
          <a:effectLst>
            <a:outerShdw blurRad="38100" dist="38100" dir="2700000" algn="tl">
              <a:srgbClr val="000000"/>
            </a:outerShdw>
          </a:effectLst>
          <a:latin typeface="+mn-lt"/>
          <a:ea typeface="+mn-ea"/>
          <a:cs typeface="+mn-cs"/>
          <a:sym typeface="Hoefler Text" pitchFamily="-102" charset="0"/>
        </a:defRPr>
      </a:lvl5pPr>
      <a:lvl6pPr marL="1371600" algn="l" defTabSz="584200" rtl="0" fontAlgn="base" hangingPunct="0">
        <a:lnSpc>
          <a:spcPct val="120000"/>
        </a:lnSpc>
        <a:spcBef>
          <a:spcPts val="3200"/>
        </a:spcBef>
        <a:spcAft>
          <a:spcPct val="0"/>
        </a:spcAft>
        <a:defRPr sz="4200" i="1">
          <a:solidFill>
            <a:srgbClr val="86837F"/>
          </a:solidFill>
          <a:effectLst>
            <a:outerShdw blurRad="38100" dist="38100" dir="2700000" algn="tl">
              <a:srgbClr val="000000"/>
            </a:outerShdw>
          </a:effectLst>
          <a:latin typeface="+mn-lt"/>
          <a:ea typeface="+mn-ea"/>
          <a:cs typeface="+mn-cs"/>
          <a:sym typeface="Hoefler Text" pitchFamily="-102" charset="0"/>
        </a:defRPr>
      </a:lvl6pPr>
      <a:lvl7pPr marL="1828800" algn="l" defTabSz="584200" rtl="0" fontAlgn="base" hangingPunct="0">
        <a:lnSpc>
          <a:spcPct val="120000"/>
        </a:lnSpc>
        <a:spcBef>
          <a:spcPts val="3200"/>
        </a:spcBef>
        <a:spcAft>
          <a:spcPct val="0"/>
        </a:spcAft>
        <a:defRPr sz="4200" i="1">
          <a:solidFill>
            <a:srgbClr val="86837F"/>
          </a:solidFill>
          <a:effectLst>
            <a:outerShdw blurRad="38100" dist="38100" dir="2700000" algn="tl">
              <a:srgbClr val="000000"/>
            </a:outerShdw>
          </a:effectLst>
          <a:latin typeface="+mn-lt"/>
          <a:ea typeface="+mn-ea"/>
          <a:cs typeface="+mn-cs"/>
          <a:sym typeface="Hoefler Text" pitchFamily="-102" charset="0"/>
        </a:defRPr>
      </a:lvl7pPr>
      <a:lvl8pPr marL="2286000" algn="l" defTabSz="584200" rtl="0" fontAlgn="base" hangingPunct="0">
        <a:lnSpc>
          <a:spcPct val="120000"/>
        </a:lnSpc>
        <a:spcBef>
          <a:spcPts val="3200"/>
        </a:spcBef>
        <a:spcAft>
          <a:spcPct val="0"/>
        </a:spcAft>
        <a:defRPr sz="4200" i="1">
          <a:solidFill>
            <a:srgbClr val="86837F"/>
          </a:solidFill>
          <a:effectLst>
            <a:outerShdw blurRad="38100" dist="38100" dir="2700000" algn="tl">
              <a:srgbClr val="000000"/>
            </a:outerShdw>
          </a:effectLst>
          <a:latin typeface="+mn-lt"/>
          <a:ea typeface="+mn-ea"/>
          <a:cs typeface="+mn-cs"/>
          <a:sym typeface="Hoefler Text" pitchFamily="-102" charset="0"/>
        </a:defRPr>
      </a:lvl8pPr>
      <a:lvl9pPr marL="2743200" algn="l" defTabSz="584200" rtl="0" fontAlgn="base" hangingPunct="0">
        <a:lnSpc>
          <a:spcPct val="120000"/>
        </a:lnSpc>
        <a:spcBef>
          <a:spcPts val="3200"/>
        </a:spcBef>
        <a:spcAft>
          <a:spcPct val="0"/>
        </a:spcAft>
        <a:defRPr sz="4200" i="1">
          <a:solidFill>
            <a:srgbClr val="86837F"/>
          </a:solidFill>
          <a:effectLst>
            <a:outerShdw blurRad="38100" dist="38100" dir="2700000" algn="tl">
              <a:srgbClr val="000000"/>
            </a:outerShdw>
          </a:effectLst>
          <a:latin typeface="+mn-lt"/>
          <a:ea typeface="+mn-ea"/>
          <a:cs typeface="+mn-cs"/>
          <a:sym typeface="Hoefler Text" pitchFamily="-102"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xml"/><Relationship Id="rId3"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4" Type="http://schemas.openxmlformats.org/officeDocument/2006/relationships/image" Target="../media/image16.png"/><Relationship Id="rId5" Type="http://schemas.openxmlformats.org/officeDocument/2006/relationships/image" Target="../media/image17.png"/><Relationship Id="rId1" Type="http://schemas.openxmlformats.org/officeDocument/2006/relationships/slideLayout" Target="../slideLayouts/slideLayout46.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4" Type="http://schemas.openxmlformats.org/officeDocument/2006/relationships/image" Target="../media/image19.png"/><Relationship Id="rId5" Type="http://schemas.openxmlformats.org/officeDocument/2006/relationships/image" Target="../media/image20.jpeg"/><Relationship Id="rId6" Type="http://schemas.openxmlformats.org/officeDocument/2006/relationships/image" Target="../media/image21.png"/><Relationship Id="rId1" Type="http://schemas.openxmlformats.org/officeDocument/2006/relationships/slideLayout" Target="../slideLayouts/slideLayout35.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png"/><Relationship Id="rId5" Type="http://schemas.openxmlformats.org/officeDocument/2006/relationships/image" Target="../media/image8.png"/><Relationship Id="rId1" Type="http://schemas.openxmlformats.org/officeDocument/2006/relationships/slideLayout" Target="../slideLayouts/slideLayout35.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4" Type="http://schemas.openxmlformats.org/officeDocument/2006/relationships/image" Target="../media/image23.png"/><Relationship Id="rId1" Type="http://schemas.openxmlformats.org/officeDocument/2006/relationships/slideLayout" Target="../slideLayouts/slideLayout46.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4" Type="http://schemas.openxmlformats.org/officeDocument/2006/relationships/image" Target="../media/image25.png"/><Relationship Id="rId5" Type="http://schemas.openxmlformats.org/officeDocument/2006/relationships/image" Target="../media/image8.png"/><Relationship Id="rId1" Type="http://schemas.openxmlformats.org/officeDocument/2006/relationships/slideLayout" Target="../slideLayouts/slideLayout35.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4" Type="http://schemas.openxmlformats.org/officeDocument/2006/relationships/image" Target="../media/image27.png"/><Relationship Id="rId5" Type="http://schemas.openxmlformats.org/officeDocument/2006/relationships/image" Target="../media/image8.png"/><Relationship Id="rId1" Type="http://schemas.openxmlformats.org/officeDocument/2006/relationships/slideLayout" Target="../slideLayouts/slideLayout35.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5.xml"/><Relationship Id="rId3" Type="http://schemas.openxmlformats.org/officeDocument/2006/relationships/image" Target="../media/image28.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4" Type="http://schemas.openxmlformats.org/officeDocument/2006/relationships/image" Target="../media/image10.png"/><Relationship Id="rId5" Type="http://schemas.openxmlformats.org/officeDocument/2006/relationships/image" Target="../media/image8.png"/><Relationship Id="rId1" Type="http://schemas.openxmlformats.org/officeDocument/2006/relationships/slideLayout" Target="../slideLayouts/slideLayout3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4" Type="http://schemas.openxmlformats.org/officeDocument/2006/relationships/image" Target="../media/image11.png"/><Relationship Id="rId5" Type="http://schemas.openxmlformats.org/officeDocument/2006/relationships/image" Target="../media/image8.png"/><Relationship Id="rId1" Type="http://schemas.openxmlformats.org/officeDocument/2006/relationships/video" Target="file://localhost/Users/James/Desktop/Ruth-A%20Model%20for%20Service/Agriculture....Wind%20winnowing......mp4" TargetMode="External"/><Relationship Id="rId2"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7.png"/><Relationship Id="rId5" Type="http://schemas.openxmlformats.org/officeDocument/2006/relationships/image" Target="../media/image8.png"/><Relationship Id="rId1" Type="http://schemas.openxmlformats.org/officeDocument/2006/relationships/slideLayout" Target="../slideLayouts/slideLayout3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4" Type="http://schemas.openxmlformats.org/officeDocument/2006/relationships/image" Target="../media/image14.png"/><Relationship Id="rId5" Type="http://schemas.openxmlformats.org/officeDocument/2006/relationships/image" Target="../media/image8.png"/><Relationship Id="rId1" Type="http://schemas.openxmlformats.org/officeDocument/2006/relationships/slideLayout" Target="../slideLayouts/slideLayout3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7169" name="Picture 1"/>
          <p:cNvPicPr>
            <a:picLocks noChangeAspect="1"/>
          </p:cNvPicPr>
          <p:nvPr/>
        </p:nvPicPr>
        <p:blipFill>
          <a:blip r:embed="rId3"/>
          <a:srcRect/>
          <a:stretch>
            <a:fillRect/>
          </a:stretch>
        </p:blipFill>
        <p:spPr bwMode="auto">
          <a:xfrm>
            <a:off x="2393963" y="817132"/>
            <a:ext cx="9220175" cy="6075776"/>
          </a:xfrm>
          <a:prstGeom prst="rect">
            <a:avLst/>
          </a:prstGeom>
          <a:noFill/>
          <a:ln w="12700" cap="rnd" cmpd="sng">
            <a:noFill/>
            <a:prstDash val="solid"/>
            <a:round/>
            <a:headEnd type="none" w="med" len="med"/>
            <a:tailEnd type="none" w="med" len="med"/>
          </a:ln>
          <a:effectLst/>
        </p:spPr>
      </p:pic>
      <p:sp>
        <p:nvSpPr>
          <p:cNvPr id="7170" name="Rectangle 2"/>
          <p:cNvSpPr>
            <a:spLocks noGrp="1" noChangeArrowheads="1"/>
          </p:cNvSpPr>
          <p:nvPr>
            <p:ph type="title"/>
          </p:nvPr>
        </p:nvSpPr>
        <p:spPr/>
        <p:txBody>
          <a:bodyPr/>
          <a:lstStyle/>
          <a:p>
            <a:pPr defTabSz="501650"/>
            <a:r>
              <a:rPr lang="en-US" sz="6500"/>
              <a:t>Ruth: A Model for Service</a:t>
            </a:r>
            <a:endParaRPr lang="en-US"/>
          </a:p>
        </p:txBody>
      </p:sp>
      <p:sp>
        <p:nvSpPr>
          <p:cNvPr id="7171" name="Rectangle 3"/>
          <p:cNvSpPr>
            <a:spLocks noGrp="1" noChangeArrowheads="1"/>
          </p:cNvSpPr>
          <p:nvPr>
            <p:ph type="body" idx="1"/>
          </p:nvPr>
        </p:nvSpPr>
        <p:spPr/>
        <p:txBody>
          <a:bodyPr/>
          <a:lstStyle/>
          <a:p>
            <a:pPr algn="ctr">
              <a:spcBef>
                <a:spcPct val="0"/>
              </a:spcBef>
            </a:pPr>
            <a:r>
              <a:rPr lang="en-US" sz="3400">
                <a:solidFill>
                  <a:srgbClr val="C8AF7B"/>
                </a:solidFill>
              </a:rPr>
              <a:t>11.17.13</a:t>
            </a:r>
            <a:endParaRPr lang="en-US"/>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16385" name="Rectangle 1"/>
          <p:cNvSpPr>
            <a:spLocks noGrp="1" noChangeArrowheads="1"/>
          </p:cNvSpPr>
          <p:nvPr>
            <p:ph type="title"/>
          </p:nvPr>
        </p:nvSpPr>
        <p:spPr>
          <a:xfrm>
            <a:off x="1367978" y="777595"/>
            <a:ext cx="11270434" cy="1711695"/>
          </a:xfrm>
        </p:spPr>
        <p:txBody>
          <a:bodyPr/>
          <a:lstStyle/>
          <a:p>
            <a:r>
              <a:rPr lang="en-US" sz="6800">
                <a:solidFill>
                  <a:srgbClr val="BCB08F"/>
                </a:solidFill>
              </a:rPr>
              <a:t>Serving Needs</a:t>
            </a:r>
            <a:endParaRPr lang="en-US"/>
          </a:p>
        </p:txBody>
      </p:sp>
      <p:sp>
        <p:nvSpPr>
          <p:cNvPr id="16386" name="Rectangle 2"/>
          <p:cNvSpPr>
            <a:spLocks noGrp="1" noChangeArrowheads="1"/>
          </p:cNvSpPr>
          <p:nvPr>
            <p:ph type="body" idx="1"/>
          </p:nvPr>
        </p:nvSpPr>
        <p:spPr>
          <a:xfrm>
            <a:off x="1367978" y="3097196"/>
            <a:ext cx="11270434" cy="5930801"/>
          </a:xfrm>
        </p:spPr>
        <p:txBody>
          <a:bodyPr/>
          <a:lstStyle/>
          <a:p>
            <a:pPr marL="419100" indent="-419100">
              <a:spcBef>
                <a:spcPts val="2800"/>
              </a:spcBef>
              <a:buSzPct val="50000"/>
              <a:buFontTx/>
              <a:buBlip>
                <a:blip r:embed="rId3"/>
              </a:buBlip>
            </a:pPr>
            <a:r>
              <a:rPr lang="en-US" sz="3600"/>
              <a:t>Those who assist the servants will not lose their reward</a:t>
            </a:r>
          </a:p>
          <a:p>
            <a:pPr marL="838200" lvl="1" indent="-419100">
              <a:spcBef>
                <a:spcPts val="2800"/>
              </a:spcBef>
              <a:buSzPct val="50000"/>
              <a:buFontTx/>
              <a:buBlip>
                <a:blip r:embed="rId3"/>
              </a:buBlip>
            </a:pPr>
            <a:r>
              <a:rPr lang="en-US" sz="3600"/>
              <a:t>Matt. 10:42 — And whoever gives one of these little ones only a cup of cold water in the name of a disciple, assuredly, I say to you, he shall by no means lose his reward.</a:t>
            </a:r>
          </a:p>
          <a:p>
            <a:pPr marL="419100" indent="-419100">
              <a:spcBef>
                <a:spcPts val="2800"/>
              </a:spcBef>
              <a:buSzPct val="50000"/>
              <a:buFontTx/>
              <a:buBlip>
                <a:blip r:embed="rId3"/>
              </a:buBlip>
            </a:pPr>
            <a:r>
              <a:rPr lang="en-US" sz="3600"/>
              <a:t>Sometimes the form of our service may change</a:t>
            </a:r>
            <a:endParaRPr lang="en-US"/>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638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638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638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build="p" bldLvl="5" autoUpdateAnimBg="0"/>
    </p:bld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17409" name="Rectangle 1"/>
          <p:cNvSpPr>
            <a:spLocks noGrp="1" noChangeArrowheads="1"/>
          </p:cNvSpPr>
          <p:nvPr>
            <p:ph type="title"/>
          </p:nvPr>
        </p:nvSpPr>
        <p:spPr>
          <a:xfrm>
            <a:off x="1367978" y="777595"/>
            <a:ext cx="11270434" cy="1711695"/>
          </a:xfrm>
        </p:spPr>
        <p:txBody>
          <a:bodyPr/>
          <a:lstStyle/>
          <a:p>
            <a:pPr defTabSz="490538"/>
            <a:r>
              <a:rPr lang="en-US" sz="5700">
                <a:solidFill>
                  <a:srgbClr val="BCB08F"/>
                </a:solidFill>
              </a:rPr>
              <a:t>Serving Needs: Negative Example</a:t>
            </a:r>
            <a:endParaRPr lang="en-US"/>
          </a:p>
        </p:txBody>
      </p:sp>
      <p:sp>
        <p:nvSpPr>
          <p:cNvPr id="17410" name="Rectangle 2"/>
          <p:cNvSpPr>
            <a:spLocks noGrp="1" noChangeArrowheads="1"/>
          </p:cNvSpPr>
          <p:nvPr>
            <p:ph type="body" idx="1"/>
          </p:nvPr>
        </p:nvSpPr>
        <p:spPr>
          <a:xfrm>
            <a:off x="1367978" y="3097196"/>
            <a:ext cx="11270434" cy="5930801"/>
          </a:xfrm>
        </p:spPr>
        <p:txBody>
          <a:bodyPr/>
          <a:lstStyle/>
          <a:p>
            <a:pPr marL="393700" indent="-393700" defTabSz="547688">
              <a:spcBef>
                <a:spcPts val="2600"/>
              </a:spcBef>
              <a:buSzPct val="50000"/>
              <a:buFontTx/>
              <a:buBlip>
                <a:blip r:embed="rId3"/>
              </a:buBlip>
            </a:pPr>
            <a:r>
              <a:rPr lang="en-US" sz="3300"/>
              <a:t>Elimelech</a:t>
            </a:r>
          </a:p>
          <a:p>
            <a:pPr marL="787400" lvl="1" indent="-393700" defTabSz="547688">
              <a:spcBef>
                <a:spcPts val="2600"/>
              </a:spcBef>
              <a:buSzPct val="50000"/>
              <a:buFontTx/>
              <a:buBlip>
                <a:blip r:embed="rId3"/>
              </a:buBlip>
            </a:pPr>
            <a:r>
              <a:rPr lang="en-US" sz="3300"/>
              <a:t>Took a decision to go to Moab during famine, although they were not permitted to go</a:t>
            </a:r>
          </a:p>
          <a:p>
            <a:pPr marL="787400" lvl="1" indent="-393700" defTabSz="547688">
              <a:spcBef>
                <a:spcPts val="2600"/>
              </a:spcBef>
              <a:buSzPct val="50000"/>
              <a:buFontTx/>
              <a:buBlip>
                <a:blip r:embed="rId3"/>
              </a:buBlip>
            </a:pPr>
            <a:r>
              <a:rPr lang="en-US" sz="3300"/>
              <a:t>He justified himself</a:t>
            </a:r>
          </a:p>
          <a:p>
            <a:pPr marL="787400" lvl="1" indent="-393700" defTabSz="547688">
              <a:spcBef>
                <a:spcPts val="2600"/>
              </a:spcBef>
              <a:buSzPct val="50000"/>
              <a:buFontTx/>
              <a:buBlip>
                <a:blip r:embed="rId3"/>
              </a:buBlip>
            </a:pPr>
            <a:r>
              <a:rPr lang="en-US" sz="3300"/>
              <a:t>This lead to the destruction of his children</a:t>
            </a:r>
          </a:p>
          <a:p>
            <a:pPr marL="787400" lvl="1" indent="-393700" defTabSz="547688">
              <a:spcBef>
                <a:spcPts val="2600"/>
              </a:spcBef>
              <a:buSzPct val="50000"/>
              <a:buFontTx/>
              <a:buBlip>
                <a:blip r:embed="rId3"/>
              </a:buBlip>
            </a:pPr>
            <a:r>
              <a:rPr lang="en-US" sz="3300"/>
              <a:t>Parents establish the economy of the house, as do coordinators and servants in their classes</a:t>
            </a:r>
            <a:endParaRPr lang="en-US"/>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74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74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74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741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74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build="p" bldLvl="5" autoUpdateAnimBg="0"/>
    </p:bld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18433" name="Rectangle 1"/>
          <p:cNvSpPr>
            <a:spLocks noGrp="1" noChangeArrowheads="1"/>
          </p:cNvSpPr>
          <p:nvPr>
            <p:ph type="title"/>
          </p:nvPr>
        </p:nvSpPr>
        <p:spPr>
          <a:xfrm>
            <a:off x="1367978" y="777595"/>
            <a:ext cx="11270434" cy="1711695"/>
          </a:xfrm>
        </p:spPr>
        <p:txBody>
          <a:bodyPr/>
          <a:lstStyle/>
          <a:p>
            <a:pPr defTabSz="501650"/>
            <a:r>
              <a:rPr lang="en-US" sz="5800">
                <a:solidFill>
                  <a:srgbClr val="BCB08F"/>
                </a:solidFill>
              </a:rPr>
              <a:t>Serving Needs: Positive Example</a:t>
            </a:r>
            <a:endParaRPr lang="en-US"/>
          </a:p>
        </p:txBody>
      </p:sp>
      <p:sp>
        <p:nvSpPr>
          <p:cNvPr id="18434" name="Rectangle 2"/>
          <p:cNvSpPr>
            <a:spLocks noGrp="1" noChangeArrowheads="1"/>
          </p:cNvSpPr>
          <p:nvPr>
            <p:ph type="body" idx="1"/>
          </p:nvPr>
        </p:nvSpPr>
        <p:spPr>
          <a:xfrm>
            <a:off x="1367979" y="3097196"/>
            <a:ext cx="11860374" cy="6140027"/>
          </a:xfrm>
        </p:spPr>
        <p:txBody>
          <a:bodyPr/>
          <a:lstStyle/>
          <a:p>
            <a:pPr marL="296863" indent="-296863" defTabSz="414338">
              <a:spcBef>
                <a:spcPts val="1900"/>
              </a:spcBef>
              <a:buSzPct val="50000"/>
              <a:buFontTx/>
              <a:buBlip>
                <a:blip r:embed="rId3"/>
              </a:buBlip>
            </a:pPr>
            <a:r>
              <a:rPr lang="en-US" sz="2500"/>
              <a:t>Ruth</a:t>
            </a:r>
          </a:p>
          <a:p>
            <a:pPr marL="593725" lvl="1" indent="-296863" defTabSz="414338">
              <a:spcBef>
                <a:spcPts val="1900"/>
              </a:spcBef>
              <a:buSzPct val="50000"/>
              <a:buFontTx/>
              <a:buBlip>
                <a:blip r:embed="rId3"/>
              </a:buBlip>
            </a:pPr>
            <a:r>
              <a:rPr lang="en-US" sz="2500"/>
              <a:t>Chose to serve Naomi rather than remarry in Moab</a:t>
            </a:r>
          </a:p>
          <a:p>
            <a:pPr marL="593725" lvl="1" indent="-296863" defTabSz="414338">
              <a:spcBef>
                <a:spcPts val="1900"/>
              </a:spcBef>
              <a:buSzPct val="50000"/>
              <a:buFontTx/>
              <a:buBlip>
                <a:blip r:embed="rId3"/>
              </a:buBlip>
            </a:pPr>
            <a:r>
              <a:rPr lang="en-US" sz="2500"/>
              <a:t>Justifications</a:t>
            </a:r>
          </a:p>
          <a:p>
            <a:pPr marL="892175" lvl="2" indent="-298450" defTabSz="414338">
              <a:spcBef>
                <a:spcPts val="1900"/>
              </a:spcBef>
              <a:buSzPct val="50000"/>
              <a:buFontTx/>
              <a:buBlip>
                <a:blip r:embed="rId3"/>
              </a:buBlip>
            </a:pPr>
            <a:r>
              <a:rPr lang="en-US" sz="2500"/>
              <a:t>Serve mother-in-law?!</a:t>
            </a:r>
          </a:p>
          <a:p>
            <a:pPr marL="892175" lvl="2" indent="-298450" defTabSz="414338">
              <a:spcBef>
                <a:spcPts val="1900"/>
              </a:spcBef>
              <a:buSzPct val="50000"/>
              <a:buFontTx/>
              <a:buBlip>
                <a:blip r:embed="rId3"/>
              </a:buBlip>
            </a:pPr>
            <a:r>
              <a:rPr lang="en-US" sz="2500"/>
              <a:t>Go to Bethlehem?</a:t>
            </a:r>
          </a:p>
          <a:p>
            <a:pPr marL="892175" lvl="2" indent="-298450" defTabSz="414338">
              <a:spcBef>
                <a:spcPts val="1900"/>
              </a:spcBef>
              <a:buSzPct val="50000"/>
              <a:buFontTx/>
              <a:buBlip>
                <a:blip r:embed="rId3"/>
              </a:buBlip>
            </a:pPr>
            <a:r>
              <a:rPr lang="en-US" sz="2500"/>
              <a:t>She is still young — “…you did not go after young men, whether port or rich.”  (Ruth 3:10)</a:t>
            </a:r>
          </a:p>
          <a:p>
            <a:pPr marL="892175" lvl="2" indent="-298450" defTabSz="414338">
              <a:spcBef>
                <a:spcPts val="1900"/>
              </a:spcBef>
              <a:buSzPct val="50000"/>
              <a:buFontTx/>
              <a:buBlip>
                <a:blip r:embed="rId3"/>
              </a:buBlip>
            </a:pPr>
            <a:r>
              <a:rPr lang="en-US" sz="2500"/>
              <a:t>She was likely beautiful (Jer. 48:16-17)</a:t>
            </a:r>
          </a:p>
          <a:p>
            <a:pPr marL="892175" lvl="2" indent="-298450" defTabSz="414338">
              <a:spcBef>
                <a:spcPts val="1900"/>
              </a:spcBef>
              <a:buSzPct val="50000"/>
              <a:buFontTx/>
              <a:buBlip>
                <a:blip r:embed="rId3"/>
              </a:buBlip>
            </a:pPr>
            <a:r>
              <a:rPr lang="en-US" sz="2500"/>
              <a:t>Highly probable that she will not remarry in Israel</a:t>
            </a:r>
            <a:endParaRPr lang="en-US"/>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843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843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843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843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843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843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1843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1843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build="p" bldLvl="5" autoUpdateAnimBg="0"/>
    </p:bld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19457" name="Rectangle 1"/>
          <p:cNvSpPr>
            <a:spLocks noGrp="1" noChangeArrowheads="1"/>
          </p:cNvSpPr>
          <p:nvPr>
            <p:ph type="title"/>
          </p:nvPr>
        </p:nvSpPr>
        <p:spPr>
          <a:xfrm>
            <a:off x="1367978" y="777595"/>
            <a:ext cx="11270434" cy="1711695"/>
          </a:xfrm>
        </p:spPr>
        <p:txBody>
          <a:bodyPr/>
          <a:lstStyle/>
          <a:p>
            <a:pPr defTabSz="501650"/>
            <a:r>
              <a:rPr lang="en-US" sz="5800">
                <a:solidFill>
                  <a:srgbClr val="BCB08F"/>
                </a:solidFill>
              </a:rPr>
              <a:t>Serving Needs: Positive Example</a:t>
            </a:r>
            <a:endParaRPr lang="en-US"/>
          </a:p>
        </p:txBody>
      </p:sp>
      <p:sp>
        <p:nvSpPr>
          <p:cNvPr id="19458" name="Rectangle 2"/>
          <p:cNvSpPr>
            <a:spLocks noGrp="1" noChangeArrowheads="1"/>
          </p:cNvSpPr>
          <p:nvPr>
            <p:ph type="body" idx="1"/>
          </p:nvPr>
        </p:nvSpPr>
        <p:spPr>
          <a:xfrm>
            <a:off x="1367978" y="3097196"/>
            <a:ext cx="11270434" cy="5930801"/>
          </a:xfrm>
        </p:spPr>
        <p:txBody>
          <a:bodyPr/>
          <a:lstStyle/>
          <a:p>
            <a:pPr marL="419100" indent="-419100">
              <a:spcBef>
                <a:spcPts val="2800"/>
              </a:spcBef>
              <a:buSzPct val="50000"/>
              <a:buFontTx/>
              <a:buBlip>
                <a:blip r:embed="rId3"/>
              </a:buBlip>
            </a:pPr>
            <a:r>
              <a:rPr lang="en-US" sz="3600"/>
              <a:t>Ruth (cont’d)</a:t>
            </a:r>
          </a:p>
          <a:p>
            <a:pPr marL="838200" lvl="1" indent="-419100">
              <a:spcBef>
                <a:spcPts val="2800"/>
              </a:spcBef>
              <a:buSzPct val="50000"/>
              <a:buFontTx/>
              <a:buBlip>
                <a:blip r:embed="rId3"/>
              </a:buBlip>
            </a:pPr>
            <a:r>
              <a:rPr lang="en-US" sz="3600"/>
              <a:t>She had no benefit from this service</a:t>
            </a:r>
          </a:p>
          <a:p>
            <a:pPr marL="419100" indent="-419100">
              <a:spcBef>
                <a:spcPts val="2800"/>
              </a:spcBef>
              <a:buSzPct val="50000"/>
              <a:buFontTx/>
              <a:buBlip>
                <a:blip r:embed="rId3"/>
              </a:buBlip>
            </a:pPr>
            <a:r>
              <a:rPr lang="en-US" sz="3600"/>
              <a:t>We rarely find this type of service even in the era of grace</a:t>
            </a:r>
          </a:p>
          <a:p>
            <a:pPr marL="419100" indent="-419100">
              <a:spcBef>
                <a:spcPts val="2800"/>
              </a:spcBef>
              <a:buSzPct val="50000"/>
              <a:buFontTx/>
              <a:buBlip>
                <a:blip r:embed="rId3"/>
              </a:buBlip>
            </a:pPr>
            <a:r>
              <a:rPr lang="en-US" sz="3600"/>
              <a:t>Mother-in-law relationship is one of the most volatile</a:t>
            </a:r>
          </a:p>
          <a:p>
            <a:pPr marL="838200" lvl="1" indent="-419100">
              <a:spcBef>
                <a:spcPts val="2800"/>
              </a:spcBef>
              <a:buSzPct val="50000"/>
              <a:buFontTx/>
              <a:buBlip>
                <a:blip r:embed="rId3"/>
              </a:buBlip>
            </a:pPr>
            <a:r>
              <a:rPr lang="en-US" sz="3600"/>
              <a:t>How do I handle the volatile relationships in my life?</a:t>
            </a:r>
            <a:endParaRPr lang="en-US"/>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945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945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945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945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945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build="p" bldLvl="5" autoUpdateAnimBg="0"/>
    </p:bld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1" name="Rectangle 1"/>
          <p:cNvSpPr>
            <a:spLocks noGrp="1" noChangeArrowheads="1"/>
          </p:cNvSpPr>
          <p:nvPr>
            <p:ph type="title"/>
          </p:nvPr>
        </p:nvSpPr>
        <p:spPr>
          <a:xfrm>
            <a:off x="834467" y="1553541"/>
            <a:ext cx="6511578" cy="2530475"/>
          </a:xfrm>
        </p:spPr>
        <p:txBody>
          <a:bodyPr/>
          <a:lstStyle/>
          <a:p>
            <a:r>
              <a:rPr lang="en-US" sz="6800">
                <a:solidFill>
                  <a:srgbClr val="BCB08F"/>
                </a:solidFill>
              </a:rPr>
              <a:t>Serving without benefit</a:t>
            </a:r>
            <a:endParaRPr lang="en-US"/>
          </a:p>
        </p:txBody>
      </p:sp>
      <p:sp>
        <p:nvSpPr>
          <p:cNvPr id="20482" name="Rectangle 2"/>
          <p:cNvSpPr>
            <a:spLocks noGrp="1" noChangeArrowheads="1"/>
          </p:cNvSpPr>
          <p:nvPr>
            <p:ph type="body" idx="1"/>
          </p:nvPr>
        </p:nvSpPr>
        <p:spPr>
          <a:xfrm>
            <a:off x="834467" y="8579892"/>
            <a:ext cx="6511578" cy="742998"/>
          </a:xfrm>
        </p:spPr>
        <p:txBody>
          <a:bodyPr/>
          <a:lstStyle/>
          <a:p>
            <a:pPr algn="ctr">
              <a:spcBef>
                <a:spcPct val="0"/>
              </a:spcBef>
            </a:pPr>
            <a:r>
              <a:rPr lang="en-US" sz="3600"/>
              <a:t>Fr. Damien of Molokai</a:t>
            </a:r>
            <a:endParaRPr lang="en-US"/>
          </a:p>
        </p:txBody>
      </p:sp>
      <p:pic>
        <p:nvPicPr>
          <p:cNvPr id="20483" name="Picture 3" descr="pasted-image.tif"/>
          <p:cNvPicPr>
            <a:picLocks noChangeAspect="1"/>
          </p:cNvPicPr>
          <p:nvPr/>
        </p:nvPicPr>
        <p:blipFill>
          <a:blip r:embed="rId3"/>
          <a:srcRect/>
          <a:stretch>
            <a:fillRect/>
          </a:stretch>
        </p:blipFill>
        <p:spPr bwMode="auto">
          <a:xfrm>
            <a:off x="2446972" y="4416800"/>
            <a:ext cx="3284858" cy="3830309"/>
          </a:xfrm>
          <a:prstGeom prst="rect">
            <a:avLst/>
          </a:prstGeom>
          <a:noFill/>
          <a:ln w="12700" cap="flat" cmpd="sng">
            <a:noFill/>
            <a:prstDash val="solid"/>
            <a:miter lim="0"/>
            <a:headEnd type="none" w="med" len="med"/>
            <a:tailEnd type="none" w="med" len="med"/>
          </a:ln>
          <a:effectLst/>
        </p:spPr>
      </p:pic>
      <p:grpSp>
        <p:nvGrpSpPr>
          <p:cNvPr id="20484" name="Group 4"/>
          <p:cNvGrpSpPr>
            <a:grpSpLocks/>
          </p:cNvGrpSpPr>
          <p:nvPr/>
        </p:nvGrpSpPr>
        <p:grpSpPr bwMode="auto">
          <a:xfrm>
            <a:off x="7558081" y="1393738"/>
            <a:ext cx="5583063" cy="7836895"/>
            <a:chOff x="-127000" y="-88900"/>
            <a:chExt cx="5183631" cy="7552453"/>
          </a:xfrm>
        </p:grpSpPr>
        <p:pic>
          <p:nvPicPr>
            <p:cNvPr id="20485" name="Picture 5" descr="pasted-image.png"/>
            <p:cNvPicPr>
              <a:picLocks noChangeAspect="1"/>
            </p:cNvPicPr>
            <p:nvPr/>
          </p:nvPicPr>
          <p:blipFill>
            <a:blip r:embed="rId4"/>
            <a:srcRect/>
            <a:stretch>
              <a:fillRect/>
            </a:stretch>
          </p:blipFill>
          <p:spPr bwMode="auto">
            <a:xfrm>
              <a:off x="0" y="0"/>
              <a:ext cx="4929631" cy="7222253"/>
            </a:xfrm>
            <a:prstGeom prst="rect">
              <a:avLst/>
            </a:prstGeom>
            <a:noFill/>
            <a:ln w="9525" cap="flat" cmpd="sng">
              <a:noFill/>
              <a:prstDash val="solid"/>
              <a:round/>
              <a:headEnd type="none" w="med" len="med"/>
              <a:tailEnd type="none" w="med" len="med"/>
            </a:ln>
            <a:effectLst/>
          </p:spPr>
        </p:pic>
        <p:pic>
          <p:nvPicPr>
            <p:cNvPr id="20486" name="Picture 6"/>
            <p:cNvPicPr>
              <a:picLocks noChangeAspect="1"/>
            </p:cNvPicPr>
            <p:nvPr/>
          </p:nvPicPr>
          <p:blipFill>
            <a:blip r:embed="rId5"/>
            <a:srcRect/>
            <a:stretch>
              <a:fillRect/>
            </a:stretch>
          </p:blipFill>
          <p:spPr bwMode="auto">
            <a:xfrm>
              <a:off x="-127000" y="-88900"/>
              <a:ext cx="5183631" cy="7552453"/>
            </a:xfrm>
            <a:prstGeom prst="rect">
              <a:avLst/>
            </a:prstGeom>
            <a:noFill/>
            <a:ln w="12700" cap="rnd" cmpd="sng">
              <a:noFill/>
              <a:prstDash val="solid"/>
              <a:round/>
              <a:headEnd type="none" w="med" len="med"/>
              <a:tailEnd type="none" w="med" len="med"/>
            </a:ln>
            <a:effectLst/>
          </p:spPr>
        </p:pic>
      </p:gr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0484"/>
                                        </p:tgtEl>
                                        <p:attrNameLst>
                                          <p:attrName>style.visibility</p:attrName>
                                        </p:attrNameLst>
                                      </p:cBhvr>
                                      <p:to>
                                        <p:strVal val="visible"/>
                                      </p:to>
                                    </p:set>
                                    <p:anim calcmode="lin" valueType="num">
                                      <p:cBhvr>
                                        <p:cTn id="7" dur="500" fill="hold"/>
                                        <p:tgtEl>
                                          <p:spTgt spid="20484"/>
                                        </p:tgtEl>
                                        <p:attrNameLst>
                                          <p:attrName>ppt_w</p:attrName>
                                        </p:attrNameLst>
                                      </p:cBhvr>
                                      <p:tavLst>
                                        <p:tav tm="0">
                                          <p:val>
                                            <p:fltVal val="0"/>
                                          </p:val>
                                        </p:tav>
                                        <p:tav tm="100000">
                                          <p:val>
                                            <p:strVal val="#ppt_w"/>
                                          </p:val>
                                        </p:tav>
                                      </p:tavLst>
                                    </p:anim>
                                    <p:anim calcmode="lin" valueType="num">
                                      <p:cBhvr>
                                        <p:cTn id="8" dur="500" fill="hold"/>
                                        <p:tgtEl>
                                          <p:spTgt spid="2048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21505" name="Rectangle 1"/>
          <p:cNvSpPr>
            <a:spLocks noGrp="1" noChangeArrowheads="1"/>
          </p:cNvSpPr>
          <p:nvPr>
            <p:ph type="title"/>
          </p:nvPr>
        </p:nvSpPr>
        <p:spPr>
          <a:xfrm>
            <a:off x="1367978" y="777595"/>
            <a:ext cx="11270434" cy="1711695"/>
          </a:xfrm>
        </p:spPr>
        <p:txBody>
          <a:bodyPr/>
          <a:lstStyle/>
          <a:p>
            <a:r>
              <a:rPr lang="en-US" sz="6800">
                <a:solidFill>
                  <a:srgbClr val="BCB08F"/>
                </a:solidFill>
              </a:rPr>
              <a:t>Service of the Word</a:t>
            </a:r>
            <a:endParaRPr lang="en-US"/>
          </a:p>
        </p:txBody>
      </p:sp>
      <p:sp>
        <p:nvSpPr>
          <p:cNvPr id="21506" name="Rectangle 2"/>
          <p:cNvSpPr>
            <a:spLocks noGrp="1" noChangeArrowheads="1"/>
          </p:cNvSpPr>
          <p:nvPr>
            <p:ph type="body" idx="1"/>
          </p:nvPr>
        </p:nvSpPr>
        <p:spPr>
          <a:xfrm>
            <a:off x="1367978" y="3097196"/>
            <a:ext cx="11270434" cy="5930801"/>
          </a:xfrm>
        </p:spPr>
        <p:txBody>
          <a:bodyPr/>
          <a:lstStyle/>
          <a:p>
            <a:pPr marL="384175" indent="-384175" defTabSz="536575">
              <a:spcBef>
                <a:spcPts val="2500"/>
              </a:spcBef>
              <a:buSzPct val="50000"/>
              <a:buFontTx/>
              <a:buBlip>
                <a:blip r:embed="rId3"/>
              </a:buBlip>
            </a:pPr>
            <a:r>
              <a:rPr lang="en-US" sz="3300"/>
              <a:t>Boaz returns from Bethlehem, notices Ruth, and asks, “Whose young woman is this?”</a:t>
            </a:r>
          </a:p>
          <a:p>
            <a:pPr marL="384175" indent="-384175" defTabSz="536575">
              <a:spcBef>
                <a:spcPts val="2500"/>
              </a:spcBef>
              <a:buSzPct val="50000"/>
              <a:buFontTx/>
              <a:buBlip>
                <a:blip r:embed="rId3"/>
              </a:buBlip>
            </a:pPr>
            <a:r>
              <a:rPr lang="en-US" sz="3300"/>
              <a:t>Ruth 2:6-7 — “So the servant who was in charge of the reapers answered and said, “It is the young Moabite woman who came back with Naomi from the country of Moab. And she said, ‘Please let me glean and gather after the reapers among the sheaves. ’ So </a:t>
            </a:r>
            <a:r>
              <a:rPr lang="en-US" sz="3300" b="1"/>
              <a:t>she came and has continued from morning until now</a:t>
            </a:r>
            <a:r>
              <a:rPr lang="en-US" sz="3300"/>
              <a:t>, though she rested a little in the house.”</a:t>
            </a:r>
            <a:endParaRPr lang="en-US"/>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150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150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build="p" bldLvl="5" autoUpdateAnimBg="0"/>
    </p:bld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29" name="Rectangle 1"/>
          <p:cNvSpPr>
            <a:spLocks noGrp="1" noChangeArrowheads="1"/>
          </p:cNvSpPr>
          <p:nvPr>
            <p:ph type="title"/>
          </p:nvPr>
        </p:nvSpPr>
        <p:spPr>
          <a:xfrm>
            <a:off x="1367978" y="777595"/>
            <a:ext cx="11270434" cy="1711695"/>
          </a:xfrm>
        </p:spPr>
        <p:txBody>
          <a:bodyPr/>
          <a:lstStyle/>
          <a:p>
            <a:r>
              <a:rPr lang="en-US" sz="6800">
                <a:solidFill>
                  <a:srgbClr val="BCB08F"/>
                </a:solidFill>
              </a:rPr>
              <a:t>Service of the Word</a:t>
            </a:r>
            <a:endParaRPr lang="en-US"/>
          </a:p>
        </p:txBody>
      </p:sp>
      <p:sp>
        <p:nvSpPr>
          <p:cNvPr id="22530" name="Rectangle 2"/>
          <p:cNvSpPr>
            <a:spLocks noGrp="1" noChangeArrowheads="1"/>
          </p:cNvSpPr>
          <p:nvPr>
            <p:ph type="body" idx="1"/>
          </p:nvPr>
        </p:nvSpPr>
        <p:spPr>
          <a:xfrm>
            <a:off x="1367978" y="3097196"/>
            <a:ext cx="11270434" cy="5930801"/>
          </a:xfrm>
        </p:spPr>
        <p:txBody>
          <a:bodyPr/>
          <a:lstStyle/>
          <a:p>
            <a:pPr marL="419100" indent="-419100">
              <a:spcBef>
                <a:spcPts val="2800"/>
              </a:spcBef>
              <a:buSzPct val="50000"/>
              <a:buFontTx/>
              <a:buBlip>
                <a:blip r:embed="rId3"/>
              </a:buBlip>
            </a:pPr>
            <a:r>
              <a:rPr lang="en-US" sz="3600"/>
              <a:t>Ruth 2:8-9 — Then Boaz said to Ruth, “You will listen, my daughter, will you not? </a:t>
            </a:r>
            <a:r>
              <a:rPr lang="en-US" sz="3600" b="1"/>
              <a:t>Do not go to glean in another field, nor go from here, but stay close by my young women</a:t>
            </a:r>
            <a:r>
              <a:rPr lang="en-US" sz="3600"/>
              <a:t>. Let your eyes be on the field which they reap, and </a:t>
            </a:r>
            <a:r>
              <a:rPr lang="en-US" sz="3600" b="1"/>
              <a:t>go after them</a:t>
            </a:r>
            <a:r>
              <a:rPr lang="en-US" sz="3600"/>
              <a:t>. Have I not commanded the young men not to touch you? And </a:t>
            </a:r>
            <a:r>
              <a:rPr lang="en-US" sz="3600" b="1"/>
              <a:t>when you are thirsty</a:t>
            </a:r>
            <a:r>
              <a:rPr lang="en-US" sz="3600"/>
              <a:t>, go to the vessels and drink from what the young men have drawn.</a:t>
            </a:r>
            <a:endParaRPr lang="en-US"/>
          </a:p>
        </p:txBody>
      </p:sp>
    </p:spTree>
  </p:cSld>
  <p:clrMapOvr>
    <a:masterClrMapping/>
  </p:clrMapOvr>
  <p:transition>
    <p:dissolve/>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24577" name="Rectangle 1"/>
          <p:cNvSpPr>
            <a:spLocks noGrp="1" noChangeArrowheads="1"/>
          </p:cNvSpPr>
          <p:nvPr>
            <p:ph type="title"/>
          </p:nvPr>
        </p:nvSpPr>
        <p:spPr>
          <a:xfrm>
            <a:off x="1367978" y="777595"/>
            <a:ext cx="11270434" cy="1711695"/>
          </a:xfrm>
        </p:spPr>
        <p:txBody>
          <a:bodyPr/>
          <a:lstStyle/>
          <a:p>
            <a:r>
              <a:rPr lang="en-US" sz="6800">
                <a:solidFill>
                  <a:srgbClr val="BCB08F"/>
                </a:solidFill>
              </a:rPr>
              <a:t>Service of the Word</a:t>
            </a:r>
            <a:endParaRPr lang="en-US"/>
          </a:p>
        </p:txBody>
      </p:sp>
      <p:sp>
        <p:nvSpPr>
          <p:cNvPr id="24578" name="Rectangle 2"/>
          <p:cNvSpPr>
            <a:spLocks noGrp="1" noChangeArrowheads="1"/>
          </p:cNvSpPr>
          <p:nvPr>
            <p:ph type="body" idx="1"/>
          </p:nvPr>
        </p:nvSpPr>
        <p:spPr>
          <a:xfrm>
            <a:off x="1367978" y="3097196"/>
            <a:ext cx="11270434" cy="5930801"/>
          </a:xfrm>
        </p:spPr>
        <p:txBody>
          <a:bodyPr/>
          <a:lstStyle/>
          <a:p>
            <a:pPr marL="419100" indent="-419100">
              <a:spcBef>
                <a:spcPts val="2800"/>
              </a:spcBef>
              <a:buSzPct val="50000"/>
              <a:buFontTx/>
              <a:buBlip>
                <a:blip r:embed="rId3"/>
              </a:buBlip>
            </a:pPr>
            <a:r>
              <a:rPr lang="en-US" sz="3600"/>
              <a:t>Ruth 2:17-18 — So she gleaned in the field until evening, and beat out what she had gleaned, and it was about an ephah of barley. Then she took it up and went into the city, and her mother- in- law saw what she had gleaned. </a:t>
            </a:r>
            <a:r>
              <a:rPr lang="en-US" sz="3600" b="1"/>
              <a:t>So she brought out and gave to her what she had kept back after she had been satisfied</a:t>
            </a:r>
            <a:r>
              <a:rPr lang="en-US" sz="3600"/>
              <a:t>.”</a:t>
            </a:r>
          </a:p>
          <a:p>
            <a:pPr marL="419100" indent="-419100">
              <a:spcBef>
                <a:spcPts val="2800"/>
              </a:spcBef>
              <a:buSzPct val="50000"/>
              <a:buFontTx/>
              <a:buBlip>
                <a:blip r:embed="rId3"/>
              </a:buBlip>
            </a:pPr>
            <a:r>
              <a:rPr lang="en-US" sz="3600"/>
              <a:t>The servant of the words offers others while being satisfied</a:t>
            </a:r>
            <a:endParaRPr lang="en-US"/>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457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457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build="p" bldLvl="5" autoUpdateAnimBg="0"/>
    </p:bld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grpSp>
        <p:nvGrpSpPr>
          <p:cNvPr id="26625" name="Group 1"/>
          <p:cNvGrpSpPr>
            <a:grpSpLocks/>
          </p:cNvGrpSpPr>
          <p:nvPr/>
        </p:nvGrpSpPr>
        <p:grpSpPr bwMode="auto">
          <a:xfrm>
            <a:off x="9221887" y="3932452"/>
            <a:ext cx="4266382" cy="5313008"/>
            <a:chOff x="-241301" y="-241301"/>
            <a:chExt cx="3960709" cy="5120078"/>
          </a:xfrm>
        </p:grpSpPr>
        <p:pic>
          <p:nvPicPr>
            <p:cNvPr id="26626" name="Picture 2" descr="pasted-image.tif"/>
            <p:cNvPicPr>
              <a:picLocks noChangeAspect="1"/>
            </p:cNvPicPr>
            <p:nvPr/>
          </p:nvPicPr>
          <p:blipFill>
            <a:blip r:embed="rId3"/>
            <a:srcRect l="23213" r="23213"/>
            <a:stretch>
              <a:fillRect/>
            </a:stretch>
          </p:blipFill>
          <p:spPr bwMode="auto">
            <a:xfrm>
              <a:off x="0" y="0"/>
              <a:ext cx="3478108" cy="4637477"/>
            </a:xfrm>
            <a:prstGeom prst="rect">
              <a:avLst/>
            </a:prstGeom>
            <a:noFill/>
            <a:ln w="9525" cap="flat" cmpd="sng">
              <a:noFill/>
              <a:prstDash val="solid"/>
              <a:round/>
              <a:headEnd type="none" w="med" len="med"/>
              <a:tailEnd type="none" w="med" len="med"/>
            </a:ln>
            <a:effectLst/>
          </p:spPr>
        </p:pic>
        <p:pic>
          <p:nvPicPr>
            <p:cNvPr id="26627" name="Picture 3"/>
            <p:cNvPicPr>
              <a:picLocks noChangeAspect="1"/>
            </p:cNvPicPr>
            <p:nvPr/>
          </p:nvPicPr>
          <p:blipFill>
            <a:blip r:embed="rId4"/>
            <a:srcRect/>
            <a:stretch>
              <a:fillRect/>
            </a:stretch>
          </p:blipFill>
          <p:spPr bwMode="auto">
            <a:xfrm>
              <a:off x="-241300" y="-241300"/>
              <a:ext cx="3960708" cy="5120077"/>
            </a:xfrm>
            <a:prstGeom prst="rect">
              <a:avLst/>
            </a:prstGeom>
            <a:noFill/>
            <a:ln w="12700" cap="rnd" cmpd="sng">
              <a:noFill/>
              <a:prstDash val="solid"/>
              <a:round/>
              <a:headEnd type="none" w="med" len="med"/>
              <a:tailEnd type="none" w="med" len="med"/>
            </a:ln>
            <a:effectLst/>
          </p:spPr>
        </p:pic>
      </p:grpSp>
      <p:sp>
        <p:nvSpPr>
          <p:cNvPr id="26628" name="Rectangle 4"/>
          <p:cNvSpPr>
            <a:spLocks noGrp="1" noChangeArrowheads="1"/>
          </p:cNvSpPr>
          <p:nvPr>
            <p:ph type="title"/>
          </p:nvPr>
        </p:nvSpPr>
        <p:spPr>
          <a:xfrm>
            <a:off x="1367978" y="777595"/>
            <a:ext cx="11270434" cy="1711695"/>
          </a:xfrm>
        </p:spPr>
        <p:txBody>
          <a:bodyPr/>
          <a:lstStyle/>
          <a:p>
            <a:r>
              <a:rPr lang="en-US" sz="6800">
                <a:solidFill>
                  <a:srgbClr val="BCB08F"/>
                </a:solidFill>
              </a:rPr>
              <a:t>Thessalonica vs Berea</a:t>
            </a:r>
            <a:endParaRPr lang="en-US"/>
          </a:p>
        </p:txBody>
      </p:sp>
      <p:sp>
        <p:nvSpPr>
          <p:cNvPr id="26629" name="Rectangle 5"/>
          <p:cNvSpPr>
            <a:spLocks noGrp="1" noChangeArrowheads="1"/>
          </p:cNvSpPr>
          <p:nvPr>
            <p:ph type="body" idx="1"/>
          </p:nvPr>
        </p:nvSpPr>
        <p:spPr>
          <a:xfrm>
            <a:off x="5287238" y="3443160"/>
            <a:ext cx="4004757" cy="5922564"/>
          </a:xfrm>
        </p:spPr>
        <p:txBody>
          <a:bodyPr/>
          <a:lstStyle/>
          <a:p>
            <a:pPr algn="ctr" defTabSz="361950">
              <a:spcBef>
                <a:spcPts val="1700"/>
              </a:spcBef>
            </a:pPr>
            <a:r>
              <a:rPr lang="en-US" sz="3100"/>
              <a:t>Acts 17:11 — These were more fair- minded than those in Thessalonica, in that they received the word with all readiness, and searched the Scriptures daily to find out whether these things were so.</a:t>
            </a:r>
            <a:endParaRPr lang="en-US"/>
          </a:p>
        </p:txBody>
      </p:sp>
      <p:grpSp>
        <p:nvGrpSpPr>
          <p:cNvPr id="26630" name="Group 6"/>
          <p:cNvGrpSpPr>
            <a:grpSpLocks/>
          </p:cNvGrpSpPr>
          <p:nvPr/>
        </p:nvGrpSpPr>
        <p:grpSpPr bwMode="auto">
          <a:xfrm>
            <a:off x="574552" y="3747938"/>
            <a:ext cx="4762276" cy="5313008"/>
            <a:chOff x="-241300" y="-241300"/>
            <a:chExt cx="4421009" cy="5120077"/>
          </a:xfrm>
        </p:grpSpPr>
        <p:pic>
          <p:nvPicPr>
            <p:cNvPr id="26631" name="Picture 7" descr="pasted-image.tif"/>
            <p:cNvPicPr>
              <a:picLocks noChangeAspect="1"/>
            </p:cNvPicPr>
            <p:nvPr/>
          </p:nvPicPr>
          <p:blipFill>
            <a:blip r:embed="rId5"/>
            <a:srcRect/>
            <a:stretch>
              <a:fillRect/>
            </a:stretch>
          </p:blipFill>
          <p:spPr bwMode="auto">
            <a:xfrm>
              <a:off x="0" y="0"/>
              <a:ext cx="3938409" cy="4637477"/>
            </a:xfrm>
            <a:prstGeom prst="rect">
              <a:avLst/>
            </a:prstGeom>
            <a:noFill/>
            <a:ln w="9525" cap="flat" cmpd="sng">
              <a:noFill/>
              <a:prstDash val="solid"/>
              <a:round/>
              <a:headEnd type="none" w="med" len="med"/>
              <a:tailEnd type="none" w="med" len="med"/>
            </a:ln>
            <a:effectLst/>
          </p:spPr>
        </p:pic>
        <p:pic>
          <p:nvPicPr>
            <p:cNvPr id="26632" name="Picture 8"/>
            <p:cNvPicPr>
              <a:picLocks noChangeAspect="1"/>
            </p:cNvPicPr>
            <p:nvPr/>
          </p:nvPicPr>
          <p:blipFill>
            <a:blip r:embed="rId6"/>
            <a:srcRect/>
            <a:stretch>
              <a:fillRect/>
            </a:stretch>
          </p:blipFill>
          <p:spPr bwMode="auto">
            <a:xfrm>
              <a:off x="-241300" y="-241300"/>
              <a:ext cx="4421009" cy="5120077"/>
            </a:xfrm>
            <a:prstGeom prst="rect">
              <a:avLst/>
            </a:prstGeom>
            <a:noFill/>
            <a:ln w="12700" cap="rnd" cmpd="sng">
              <a:noFill/>
              <a:prstDash val="solid"/>
              <a:round/>
              <a:headEnd type="none" w="med" len="med"/>
              <a:tailEnd type="none" w="med" len="med"/>
            </a:ln>
            <a:effectLst/>
          </p:spPr>
        </p:pic>
      </p:gr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266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66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499"/>
                                          </p:stCondLst>
                                        </p:cTn>
                                        <p:tgtEl>
                                          <p:spTgt spid="266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9" grpId="0" autoUpdateAnimBg="0"/>
    </p:bld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28673" name="Rectangle 1"/>
          <p:cNvSpPr>
            <a:spLocks noGrp="1" noChangeArrowheads="1"/>
          </p:cNvSpPr>
          <p:nvPr>
            <p:ph type="title"/>
          </p:nvPr>
        </p:nvSpPr>
        <p:spPr>
          <a:xfrm>
            <a:off x="1367978" y="777595"/>
            <a:ext cx="11270434" cy="1711695"/>
          </a:xfrm>
        </p:spPr>
        <p:txBody>
          <a:bodyPr/>
          <a:lstStyle/>
          <a:p>
            <a:r>
              <a:rPr lang="en-US" sz="6800">
                <a:solidFill>
                  <a:srgbClr val="BCB08F"/>
                </a:solidFill>
              </a:rPr>
              <a:t>Prayer</a:t>
            </a:r>
            <a:endParaRPr lang="en-US"/>
          </a:p>
        </p:txBody>
      </p:sp>
      <p:sp>
        <p:nvSpPr>
          <p:cNvPr id="28674" name="Rectangle 2"/>
          <p:cNvSpPr>
            <a:spLocks noGrp="1" noChangeArrowheads="1"/>
          </p:cNvSpPr>
          <p:nvPr>
            <p:ph type="body" idx="1"/>
          </p:nvPr>
        </p:nvSpPr>
        <p:spPr>
          <a:xfrm>
            <a:off x="1367978" y="3097196"/>
            <a:ext cx="11270434" cy="5930801"/>
          </a:xfrm>
        </p:spPr>
        <p:txBody>
          <a:bodyPr/>
          <a:lstStyle/>
          <a:p>
            <a:pPr marL="419100" indent="-419100">
              <a:spcBef>
                <a:spcPts val="2800"/>
              </a:spcBef>
              <a:buSzPct val="50000"/>
              <a:buFontTx/>
              <a:buBlip>
                <a:blip r:embed="rId3"/>
              </a:buBlip>
            </a:pPr>
            <a:r>
              <a:rPr lang="en-US" sz="3600"/>
              <a:t>Is ministering the Word and to those in need costly?</a:t>
            </a:r>
          </a:p>
          <a:p>
            <a:pPr marL="419100" indent="-419100">
              <a:spcBef>
                <a:spcPts val="2800"/>
              </a:spcBef>
              <a:buSzPct val="50000"/>
              <a:buFontTx/>
              <a:buBlip>
                <a:blip r:embed="rId3"/>
              </a:buBlip>
            </a:pPr>
            <a:r>
              <a:rPr lang="en-US" sz="3600"/>
              <a:t>What do we do when I get exhausted in service?</a:t>
            </a:r>
          </a:p>
          <a:p>
            <a:pPr marL="838200" lvl="1" indent="-419100">
              <a:spcBef>
                <a:spcPts val="2800"/>
              </a:spcBef>
              <a:buSzPct val="50000"/>
              <a:buFontTx/>
              <a:buBlip>
                <a:blip r:embed="rId3"/>
              </a:buBlip>
            </a:pPr>
            <a:r>
              <a:rPr lang="en-US" sz="3600"/>
              <a:t>Abouna! </a:t>
            </a:r>
          </a:p>
          <a:p>
            <a:pPr marL="419100" indent="-419100">
              <a:spcBef>
                <a:spcPts val="2800"/>
              </a:spcBef>
              <a:buSzPct val="50000"/>
              <a:buFontTx/>
              <a:buBlip>
                <a:blip r:embed="rId3"/>
              </a:buBlip>
            </a:pPr>
            <a:r>
              <a:rPr lang="en-US" sz="3600"/>
              <a:t>What did Ruth do?</a:t>
            </a:r>
          </a:p>
          <a:p>
            <a:pPr marL="838200" lvl="1" indent="-419100">
              <a:spcBef>
                <a:spcPts val="2800"/>
              </a:spcBef>
              <a:buSzPct val="50000"/>
              <a:buFontTx/>
              <a:buBlip>
                <a:blip r:embed="rId3"/>
              </a:buBlip>
            </a:pPr>
            <a:r>
              <a:rPr lang="en-US" sz="3600"/>
              <a:t>Went to the feet of Boaz — Prayer</a:t>
            </a:r>
          </a:p>
          <a:p>
            <a:pPr marL="419100" indent="-419100">
              <a:spcBef>
                <a:spcPts val="2800"/>
              </a:spcBef>
              <a:buSzPct val="50000"/>
              <a:buFontTx/>
              <a:buBlip>
                <a:blip r:embed="rId3"/>
              </a:buBlip>
            </a:pPr>
            <a:r>
              <a:rPr lang="en-US" sz="3600"/>
              <a:t>Is prayer a service?</a:t>
            </a:r>
            <a:endParaRPr lang="en-US"/>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867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867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867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867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2867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2867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build="p" bldLvl="5" autoUpdateAnimBg="0"/>
    </p:bld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grpSp>
        <p:nvGrpSpPr>
          <p:cNvPr id="8193" name="Group 1"/>
          <p:cNvGrpSpPr>
            <a:grpSpLocks/>
          </p:cNvGrpSpPr>
          <p:nvPr/>
        </p:nvGrpSpPr>
        <p:grpSpPr bwMode="auto">
          <a:xfrm>
            <a:off x="7893236" y="3176274"/>
            <a:ext cx="4623767" cy="5772646"/>
            <a:chOff x="-241300" y="-241300"/>
            <a:chExt cx="4292600" cy="5562600"/>
          </a:xfrm>
        </p:grpSpPr>
        <p:pic>
          <p:nvPicPr>
            <p:cNvPr id="8194" name="Picture 2" descr="pasted-image.tif"/>
            <p:cNvPicPr>
              <a:picLocks noChangeAspect="1"/>
            </p:cNvPicPr>
            <p:nvPr/>
          </p:nvPicPr>
          <p:blipFill>
            <a:blip r:embed="rId3"/>
            <a:srcRect l="12671" r="12671"/>
            <a:stretch>
              <a:fillRect/>
            </a:stretch>
          </p:blipFill>
          <p:spPr bwMode="auto">
            <a:xfrm>
              <a:off x="0" y="0"/>
              <a:ext cx="3810000" cy="5080000"/>
            </a:xfrm>
            <a:prstGeom prst="rect">
              <a:avLst/>
            </a:prstGeom>
            <a:noFill/>
            <a:ln w="9525" cap="flat" cmpd="sng">
              <a:noFill/>
              <a:prstDash val="solid"/>
              <a:round/>
              <a:headEnd type="none" w="med" len="med"/>
              <a:tailEnd type="none" w="med" len="med"/>
            </a:ln>
            <a:effectLst/>
          </p:spPr>
        </p:pic>
        <p:pic>
          <p:nvPicPr>
            <p:cNvPr id="8195" name="Picture 3"/>
            <p:cNvPicPr>
              <a:picLocks noChangeAspect="1"/>
            </p:cNvPicPr>
            <p:nvPr/>
          </p:nvPicPr>
          <p:blipFill>
            <a:blip r:embed="rId4"/>
            <a:srcRect/>
            <a:stretch>
              <a:fillRect/>
            </a:stretch>
          </p:blipFill>
          <p:spPr bwMode="auto">
            <a:xfrm>
              <a:off x="-241300" y="-241300"/>
              <a:ext cx="4292600" cy="5562600"/>
            </a:xfrm>
            <a:prstGeom prst="rect">
              <a:avLst/>
            </a:prstGeom>
            <a:noFill/>
            <a:ln w="12700" cap="rnd" cmpd="sng">
              <a:noFill/>
              <a:prstDash val="solid"/>
              <a:round/>
              <a:headEnd type="none" w="med" len="med"/>
              <a:tailEnd type="none" w="med" len="med"/>
            </a:ln>
            <a:effectLst/>
          </p:spPr>
        </p:pic>
      </p:grpSp>
      <p:sp>
        <p:nvSpPr>
          <p:cNvPr id="8196" name="Rectangle 4"/>
          <p:cNvSpPr>
            <a:spLocks noGrp="1" noChangeArrowheads="1"/>
          </p:cNvSpPr>
          <p:nvPr>
            <p:ph type="title"/>
          </p:nvPr>
        </p:nvSpPr>
        <p:spPr>
          <a:xfrm>
            <a:off x="1367978" y="777595"/>
            <a:ext cx="11270434" cy="1711695"/>
          </a:xfrm>
        </p:spPr>
        <p:txBody>
          <a:bodyPr/>
          <a:lstStyle/>
          <a:p>
            <a:r>
              <a:rPr lang="en-US" sz="6800">
                <a:solidFill>
                  <a:srgbClr val="BCB08F"/>
                </a:solidFill>
              </a:rPr>
              <a:t>Chapter 1</a:t>
            </a:r>
            <a:endParaRPr lang="en-US"/>
          </a:p>
        </p:txBody>
      </p:sp>
      <p:sp>
        <p:nvSpPr>
          <p:cNvPr id="8197" name="Rectangle 5"/>
          <p:cNvSpPr>
            <a:spLocks noGrp="1" noChangeArrowheads="1"/>
          </p:cNvSpPr>
          <p:nvPr>
            <p:ph type="body" idx="1"/>
          </p:nvPr>
        </p:nvSpPr>
        <p:spPr>
          <a:xfrm>
            <a:off x="1367980" y="3097196"/>
            <a:ext cx="6008845" cy="6248758"/>
          </a:xfrm>
        </p:spPr>
        <p:txBody>
          <a:bodyPr/>
          <a:lstStyle/>
          <a:p>
            <a:pPr marL="314325" indent="-314325" defTabSz="438150">
              <a:spcBef>
                <a:spcPts val="2100"/>
              </a:spcBef>
              <a:buSzPct val="50000"/>
              <a:buFontTx/>
              <a:buBlip>
                <a:blip r:embed="rId5"/>
              </a:buBlip>
            </a:pPr>
            <a:r>
              <a:rPr lang="en-US" sz="2700"/>
              <a:t>“in the days when judges ruled”</a:t>
            </a:r>
          </a:p>
          <a:p>
            <a:pPr marL="314325" indent="-314325" defTabSz="438150">
              <a:spcBef>
                <a:spcPts val="2100"/>
              </a:spcBef>
              <a:buSzPct val="50000"/>
              <a:buFontTx/>
              <a:buBlip>
                <a:blip r:embed="rId5"/>
              </a:buBlip>
            </a:pPr>
            <a:r>
              <a:rPr lang="en-US" sz="2700"/>
              <a:t>Time of famine in Israel</a:t>
            </a:r>
          </a:p>
          <a:p>
            <a:pPr marL="314325" indent="-314325" defTabSz="438150">
              <a:spcBef>
                <a:spcPts val="2100"/>
              </a:spcBef>
              <a:buSzPct val="50000"/>
              <a:buFontTx/>
              <a:buBlip>
                <a:blip r:embed="rId5"/>
              </a:buBlip>
            </a:pPr>
            <a:r>
              <a:rPr lang="en-US" sz="2700"/>
              <a:t>Elimelech + Naomi = Mahlon &amp; Chilion</a:t>
            </a:r>
          </a:p>
          <a:p>
            <a:pPr marL="314325" indent="-314325" defTabSz="438150">
              <a:spcBef>
                <a:spcPts val="2100"/>
              </a:spcBef>
              <a:buSzPct val="50000"/>
              <a:buFontTx/>
              <a:buBlip>
                <a:blip r:embed="rId5"/>
              </a:buBlip>
            </a:pPr>
            <a:r>
              <a:rPr lang="en-US" sz="2700"/>
              <a:t>Moved to Moab</a:t>
            </a:r>
          </a:p>
          <a:p>
            <a:pPr marL="314325" indent="-314325" defTabSz="438150">
              <a:spcBef>
                <a:spcPts val="2100"/>
              </a:spcBef>
              <a:buSzPct val="50000"/>
              <a:buFontTx/>
              <a:buBlip>
                <a:blip r:embed="rId5"/>
              </a:buBlip>
            </a:pPr>
            <a:r>
              <a:rPr lang="en-US" sz="2700"/>
              <a:t>Husband dies</a:t>
            </a:r>
          </a:p>
          <a:p>
            <a:pPr marL="314325" indent="-314325" defTabSz="438150">
              <a:spcBef>
                <a:spcPts val="2100"/>
              </a:spcBef>
              <a:buSzPct val="50000"/>
              <a:buFontTx/>
              <a:buBlip>
                <a:blip r:embed="rId5"/>
              </a:buBlip>
            </a:pPr>
            <a:r>
              <a:rPr lang="en-US" sz="2700"/>
              <a:t>Sons marry Moabite women</a:t>
            </a:r>
          </a:p>
          <a:p>
            <a:pPr marL="314325" indent="-314325" defTabSz="438150">
              <a:spcBef>
                <a:spcPts val="2100"/>
              </a:spcBef>
              <a:buSzPct val="50000"/>
              <a:buFontTx/>
              <a:buBlip>
                <a:blip r:embed="rId5"/>
              </a:buBlip>
            </a:pPr>
            <a:r>
              <a:rPr lang="en-US" sz="2700"/>
              <a:t>After 10 years and no children Naomi’s sons die</a:t>
            </a:r>
            <a:endParaRPr lang="en-US"/>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819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819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819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819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819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819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819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7" grpId="0" build="p" bldLvl="5" autoUpdateAnimBg="0"/>
    </p:bld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21" name="Rectangle 1"/>
          <p:cNvSpPr>
            <a:spLocks noGrp="1" noChangeArrowheads="1"/>
          </p:cNvSpPr>
          <p:nvPr>
            <p:ph type="title"/>
          </p:nvPr>
        </p:nvSpPr>
        <p:spPr>
          <a:xfrm>
            <a:off x="1367978" y="777595"/>
            <a:ext cx="11270434" cy="1711695"/>
          </a:xfrm>
        </p:spPr>
        <p:txBody>
          <a:bodyPr/>
          <a:lstStyle/>
          <a:p>
            <a:r>
              <a:rPr lang="en-US" sz="6800">
                <a:solidFill>
                  <a:srgbClr val="BCB08F"/>
                </a:solidFill>
              </a:rPr>
              <a:t>Servant Plowing the Field</a:t>
            </a:r>
            <a:endParaRPr lang="en-US"/>
          </a:p>
        </p:txBody>
      </p:sp>
      <p:sp>
        <p:nvSpPr>
          <p:cNvPr id="30722" name="Rectangle 2"/>
          <p:cNvSpPr>
            <a:spLocks noGrp="1" noChangeArrowheads="1"/>
          </p:cNvSpPr>
          <p:nvPr>
            <p:ph type="body" idx="1"/>
          </p:nvPr>
        </p:nvSpPr>
        <p:spPr>
          <a:xfrm>
            <a:off x="1367978" y="3097196"/>
            <a:ext cx="11270434" cy="5930801"/>
          </a:xfrm>
        </p:spPr>
        <p:txBody>
          <a:bodyPr/>
          <a:lstStyle/>
          <a:p>
            <a:pPr marL="419100" indent="-419100">
              <a:spcBef>
                <a:spcPts val="2800"/>
              </a:spcBef>
              <a:buSzPct val="50000"/>
              <a:buFontTx/>
              <a:buBlip>
                <a:blip r:embed="rId3"/>
              </a:buBlip>
            </a:pPr>
            <a:r>
              <a:rPr lang="en-US" sz="3600"/>
              <a:t>Luke 17:7-8 — And which of you, having a servant plowing or tending sheep, will say to him when he has come in from the field, “Come at once and sit down to eat’? But will he not rather say to him, “Prepare something for my supper, and gird yourself and serve me till I have eaten and drunk, and afterward you will eat and drink.’</a:t>
            </a:r>
            <a:endParaRPr lang="en-US"/>
          </a:p>
        </p:txBody>
      </p:sp>
    </p:spTree>
  </p:cSld>
  <p:clrMapOvr>
    <a:masterClrMapping/>
  </p:clrMapOvr>
  <p:transition>
    <p:dissolve/>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pSp>
        <p:nvGrpSpPr>
          <p:cNvPr id="32769" name="Group 1"/>
          <p:cNvGrpSpPr>
            <a:grpSpLocks/>
          </p:cNvGrpSpPr>
          <p:nvPr/>
        </p:nvGrpSpPr>
        <p:grpSpPr bwMode="auto">
          <a:xfrm>
            <a:off x="7356305" y="1528828"/>
            <a:ext cx="5618972" cy="7051063"/>
            <a:chOff x="-241300" y="-241300"/>
            <a:chExt cx="5216525" cy="6794500"/>
          </a:xfrm>
        </p:grpSpPr>
        <p:pic>
          <p:nvPicPr>
            <p:cNvPr id="32770" name="Picture 2" descr="pasted-image.tif"/>
            <p:cNvPicPr>
              <a:picLocks noChangeAspect="1"/>
            </p:cNvPicPr>
            <p:nvPr/>
          </p:nvPicPr>
          <p:blipFill>
            <a:blip r:embed="rId3"/>
            <a:srcRect t="256" b="256"/>
            <a:stretch>
              <a:fillRect/>
            </a:stretch>
          </p:blipFill>
          <p:spPr bwMode="auto">
            <a:xfrm>
              <a:off x="0" y="0"/>
              <a:ext cx="4733925" cy="6311900"/>
            </a:xfrm>
            <a:prstGeom prst="rect">
              <a:avLst/>
            </a:prstGeom>
            <a:noFill/>
            <a:ln w="9525" cap="flat" cmpd="sng">
              <a:noFill/>
              <a:prstDash val="solid"/>
              <a:round/>
              <a:headEnd type="none" w="med" len="med"/>
              <a:tailEnd type="none" w="med" len="med"/>
            </a:ln>
            <a:effectLst/>
          </p:spPr>
        </p:pic>
        <p:pic>
          <p:nvPicPr>
            <p:cNvPr id="32771" name="Picture 3"/>
            <p:cNvPicPr>
              <a:picLocks noChangeAspect="1"/>
            </p:cNvPicPr>
            <p:nvPr/>
          </p:nvPicPr>
          <p:blipFill>
            <a:blip r:embed="rId4"/>
            <a:srcRect/>
            <a:stretch>
              <a:fillRect/>
            </a:stretch>
          </p:blipFill>
          <p:spPr bwMode="auto">
            <a:xfrm>
              <a:off x="-241300" y="-241300"/>
              <a:ext cx="5216525" cy="6794500"/>
            </a:xfrm>
            <a:prstGeom prst="rect">
              <a:avLst/>
            </a:prstGeom>
            <a:noFill/>
            <a:ln w="12700" cap="rnd" cmpd="sng">
              <a:noFill/>
              <a:prstDash val="solid"/>
              <a:round/>
              <a:headEnd type="none" w="med" len="med"/>
              <a:tailEnd type="none" w="med" len="med"/>
            </a:ln>
            <a:effectLst/>
          </p:spPr>
        </p:pic>
      </p:grpSp>
      <p:sp>
        <p:nvSpPr>
          <p:cNvPr id="32772" name="Rectangle 4"/>
          <p:cNvSpPr>
            <a:spLocks noGrp="1" noChangeArrowheads="1"/>
          </p:cNvSpPr>
          <p:nvPr>
            <p:ph type="title"/>
          </p:nvPr>
        </p:nvSpPr>
        <p:spPr>
          <a:xfrm>
            <a:off x="834467" y="2820426"/>
            <a:ext cx="6511578" cy="2528828"/>
          </a:xfrm>
        </p:spPr>
        <p:txBody>
          <a:bodyPr/>
          <a:lstStyle/>
          <a:p>
            <a:pPr defTabSz="571500"/>
            <a:r>
              <a:rPr lang="en-US" sz="6600">
                <a:solidFill>
                  <a:srgbClr val="BCB08F"/>
                </a:solidFill>
              </a:rPr>
              <a:t>Story of a famous preacher</a:t>
            </a:r>
            <a:endParaRPr lang="en-US"/>
          </a:p>
        </p:txBody>
      </p:sp>
    </p:spTree>
  </p:cSld>
  <p:clrMapOvr>
    <a:masterClrMapping/>
  </p:clrMapOvr>
  <p:transition>
    <p:dissolve/>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grpSp>
        <p:nvGrpSpPr>
          <p:cNvPr id="34817" name="Group 1"/>
          <p:cNvGrpSpPr>
            <a:grpSpLocks/>
          </p:cNvGrpSpPr>
          <p:nvPr/>
        </p:nvGrpSpPr>
        <p:grpSpPr bwMode="auto">
          <a:xfrm>
            <a:off x="8021486" y="3028005"/>
            <a:ext cx="4852904" cy="6067539"/>
            <a:chOff x="-241301" y="-241300"/>
            <a:chExt cx="4505672" cy="5846695"/>
          </a:xfrm>
        </p:grpSpPr>
        <p:pic>
          <p:nvPicPr>
            <p:cNvPr id="34818" name="Picture 2" descr="_MG_0465-small.jpg"/>
            <p:cNvPicPr>
              <a:picLocks noChangeAspect="1"/>
            </p:cNvPicPr>
            <p:nvPr/>
          </p:nvPicPr>
          <p:blipFill>
            <a:blip r:embed="rId3"/>
            <a:srcRect t="5550" b="5550"/>
            <a:stretch>
              <a:fillRect/>
            </a:stretch>
          </p:blipFill>
          <p:spPr bwMode="auto">
            <a:xfrm>
              <a:off x="0" y="0"/>
              <a:ext cx="4023071" cy="5364095"/>
            </a:xfrm>
            <a:prstGeom prst="rect">
              <a:avLst/>
            </a:prstGeom>
            <a:noFill/>
            <a:ln w="9525" cap="flat" cmpd="sng">
              <a:noFill/>
              <a:prstDash val="solid"/>
              <a:round/>
              <a:headEnd type="none" w="med" len="med"/>
              <a:tailEnd type="none" w="med" len="med"/>
            </a:ln>
            <a:effectLst/>
          </p:spPr>
        </p:pic>
        <p:pic>
          <p:nvPicPr>
            <p:cNvPr id="34819" name="Picture 3"/>
            <p:cNvPicPr>
              <a:picLocks noChangeAspect="1"/>
            </p:cNvPicPr>
            <p:nvPr/>
          </p:nvPicPr>
          <p:blipFill>
            <a:blip r:embed="rId4"/>
            <a:srcRect/>
            <a:stretch>
              <a:fillRect/>
            </a:stretch>
          </p:blipFill>
          <p:spPr bwMode="auto">
            <a:xfrm>
              <a:off x="-241300" y="-241300"/>
              <a:ext cx="4505671" cy="5846695"/>
            </a:xfrm>
            <a:prstGeom prst="rect">
              <a:avLst/>
            </a:prstGeom>
            <a:noFill/>
            <a:ln w="12700" cap="rnd" cmpd="sng">
              <a:noFill/>
              <a:prstDash val="solid"/>
              <a:round/>
              <a:headEnd type="none" w="med" len="med"/>
              <a:tailEnd type="none" w="med" len="med"/>
            </a:ln>
            <a:effectLst/>
          </p:spPr>
        </p:pic>
      </p:grpSp>
      <p:sp>
        <p:nvSpPr>
          <p:cNvPr id="34820" name="Rectangle 4"/>
          <p:cNvSpPr>
            <a:spLocks noGrp="1" noChangeArrowheads="1"/>
          </p:cNvSpPr>
          <p:nvPr>
            <p:ph type="title"/>
          </p:nvPr>
        </p:nvSpPr>
        <p:spPr>
          <a:xfrm>
            <a:off x="1367978" y="777595"/>
            <a:ext cx="11270434" cy="1711695"/>
          </a:xfrm>
        </p:spPr>
        <p:txBody>
          <a:bodyPr/>
          <a:lstStyle/>
          <a:p>
            <a:r>
              <a:rPr lang="en-US" sz="6800">
                <a:solidFill>
                  <a:srgbClr val="BCB08F"/>
                </a:solidFill>
              </a:rPr>
              <a:t>Prayer</a:t>
            </a:r>
            <a:endParaRPr lang="en-US"/>
          </a:p>
        </p:txBody>
      </p:sp>
      <p:sp>
        <p:nvSpPr>
          <p:cNvPr id="34821" name="Rectangle 5"/>
          <p:cNvSpPr>
            <a:spLocks noGrp="1" noChangeArrowheads="1"/>
          </p:cNvSpPr>
          <p:nvPr>
            <p:ph type="body" idx="1"/>
          </p:nvPr>
        </p:nvSpPr>
        <p:spPr>
          <a:xfrm>
            <a:off x="1367979" y="3097196"/>
            <a:ext cx="5661722" cy="5930801"/>
          </a:xfrm>
        </p:spPr>
        <p:txBody>
          <a:bodyPr/>
          <a:lstStyle/>
          <a:p>
            <a:pPr marL="317500" indent="-317500" defTabSz="442913">
              <a:spcBef>
                <a:spcPts val="2100"/>
              </a:spcBef>
              <a:buSzPct val="50000"/>
              <a:buFontTx/>
              <a:buBlip>
                <a:blip r:embed="rId5"/>
              </a:buBlip>
            </a:pPr>
            <a:r>
              <a:rPr lang="en-US" sz="2700"/>
              <a:t>Service of the Word without being supported by prayers will not be fruitful</a:t>
            </a:r>
          </a:p>
          <a:p>
            <a:pPr marL="317500" indent="-317500" defTabSz="442913">
              <a:spcBef>
                <a:spcPts val="2100"/>
              </a:spcBef>
              <a:buSzPct val="50000"/>
              <a:buFontTx/>
              <a:buBlip>
                <a:blip r:embed="rId5"/>
              </a:buBlip>
            </a:pPr>
            <a:r>
              <a:rPr lang="en-US" sz="2700"/>
              <a:t>“May we be made worthy to hear Your Holy Gospels, and may we keep Your precepts and commandments and bring forth fruit therein, a hundredfold, sixtyfold, and thirtyfold, in Christ Jesus our Lord.” (Liturgy of St. Basil)</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482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482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3" presetClass="entr" presetSubtype="16" fill="hold" nodeType="clickEffect">
                                  <p:stCondLst>
                                    <p:cond delay="0"/>
                                  </p:stCondLst>
                                  <p:childTnLst>
                                    <p:set>
                                      <p:cBhvr>
                                        <p:cTn id="14" dur="1" fill="hold">
                                          <p:stCondLst>
                                            <p:cond delay="0"/>
                                          </p:stCondLst>
                                        </p:cTn>
                                        <p:tgtEl>
                                          <p:spTgt spid="34817"/>
                                        </p:tgtEl>
                                        <p:attrNameLst>
                                          <p:attrName>style.visibility</p:attrName>
                                        </p:attrNameLst>
                                      </p:cBhvr>
                                      <p:to>
                                        <p:strVal val="visible"/>
                                      </p:to>
                                    </p:set>
                                    <p:anim calcmode="lin" valueType="num">
                                      <p:cBhvr>
                                        <p:cTn id="15" dur="500" fill="hold"/>
                                        <p:tgtEl>
                                          <p:spTgt spid="34817"/>
                                        </p:tgtEl>
                                        <p:attrNameLst>
                                          <p:attrName>ppt_w</p:attrName>
                                        </p:attrNameLst>
                                      </p:cBhvr>
                                      <p:tavLst>
                                        <p:tav tm="0">
                                          <p:val>
                                            <p:fltVal val="0"/>
                                          </p:val>
                                        </p:tav>
                                        <p:tav tm="100000">
                                          <p:val>
                                            <p:strVal val="#ppt_w"/>
                                          </p:val>
                                        </p:tav>
                                      </p:tavLst>
                                    </p:anim>
                                    <p:anim calcmode="lin" valueType="num">
                                      <p:cBhvr>
                                        <p:cTn id="16" dur="500" fill="hold"/>
                                        <p:tgtEl>
                                          <p:spTgt spid="3481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1" grpId="0" build="p" bldLvl="5" autoUpdateAnimBg="0"/>
    </p:bld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grpSp>
        <p:nvGrpSpPr>
          <p:cNvPr id="35841" name="Group 1"/>
          <p:cNvGrpSpPr>
            <a:grpSpLocks/>
          </p:cNvGrpSpPr>
          <p:nvPr/>
        </p:nvGrpSpPr>
        <p:grpSpPr bwMode="auto">
          <a:xfrm>
            <a:off x="7992414" y="3271826"/>
            <a:ext cx="4842644" cy="6054360"/>
            <a:chOff x="-241300" y="-241300"/>
            <a:chExt cx="4496909" cy="5835012"/>
          </a:xfrm>
        </p:grpSpPr>
        <p:pic>
          <p:nvPicPr>
            <p:cNvPr id="35842" name="Picture 2" descr="pasted-image.tif"/>
            <p:cNvPicPr>
              <a:picLocks noChangeAspect="1"/>
            </p:cNvPicPr>
            <p:nvPr/>
          </p:nvPicPr>
          <p:blipFill>
            <a:blip r:embed="rId3"/>
            <a:srcRect l="2174" r="2174"/>
            <a:stretch>
              <a:fillRect/>
            </a:stretch>
          </p:blipFill>
          <p:spPr bwMode="auto">
            <a:xfrm>
              <a:off x="0" y="-1"/>
              <a:ext cx="4014309" cy="5352413"/>
            </a:xfrm>
            <a:prstGeom prst="rect">
              <a:avLst/>
            </a:prstGeom>
            <a:noFill/>
            <a:ln w="9525" cap="flat" cmpd="sng">
              <a:noFill/>
              <a:prstDash val="solid"/>
              <a:round/>
              <a:headEnd type="none" w="med" len="med"/>
              <a:tailEnd type="none" w="med" len="med"/>
            </a:ln>
            <a:effectLst/>
          </p:spPr>
        </p:pic>
        <p:pic>
          <p:nvPicPr>
            <p:cNvPr id="35843" name="Picture 3"/>
            <p:cNvPicPr>
              <a:picLocks noChangeAspect="1"/>
            </p:cNvPicPr>
            <p:nvPr/>
          </p:nvPicPr>
          <p:blipFill>
            <a:blip r:embed="rId4"/>
            <a:srcRect/>
            <a:stretch>
              <a:fillRect/>
            </a:stretch>
          </p:blipFill>
          <p:spPr bwMode="auto">
            <a:xfrm>
              <a:off x="-241300" y="-241300"/>
              <a:ext cx="4496909" cy="5835012"/>
            </a:xfrm>
            <a:prstGeom prst="rect">
              <a:avLst/>
            </a:prstGeom>
            <a:noFill/>
            <a:ln w="12700" cap="rnd" cmpd="sng">
              <a:noFill/>
              <a:prstDash val="solid"/>
              <a:round/>
              <a:headEnd type="none" w="med" len="med"/>
              <a:tailEnd type="none" w="med" len="med"/>
            </a:ln>
            <a:effectLst/>
          </p:spPr>
        </p:pic>
      </p:grpSp>
      <p:sp>
        <p:nvSpPr>
          <p:cNvPr id="35844" name="Rectangle 4"/>
          <p:cNvSpPr>
            <a:spLocks noGrp="1" noChangeArrowheads="1"/>
          </p:cNvSpPr>
          <p:nvPr>
            <p:ph type="title"/>
          </p:nvPr>
        </p:nvSpPr>
        <p:spPr>
          <a:xfrm>
            <a:off x="1367978" y="777595"/>
            <a:ext cx="11270434" cy="1711695"/>
          </a:xfrm>
        </p:spPr>
        <p:txBody>
          <a:bodyPr/>
          <a:lstStyle/>
          <a:p>
            <a:r>
              <a:rPr lang="en-US" sz="6800">
                <a:solidFill>
                  <a:srgbClr val="BCB08F"/>
                </a:solidFill>
              </a:rPr>
              <a:t>Heavenly Service</a:t>
            </a:r>
            <a:endParaRPr lang="en-US"/>
          </a:p>
        </p:txBody>
      </p:sp>
      <p:sp>
        <p:nvSpPr>
          <p:cNvPr id="35845" name="Rectangle 5"/>
          <p:cNvSpPr>
            <a:spLocks noGrp="1" noChangeArrowheads="1"/>
          </p:cNvSpPr>
          <p:nvPr>
            <p:ph type="body" idx="1"/>
          </p:nvPr>
        </p:nvSpPr>
        <p:spPr>
          <a:xfrm>
            <a:off x="1367979" y="3097196"/>
            <a:ext cx="5661722" cy="5930801"/>
          </a:xfrm>
        </p:spPr>
        <p:txBody>
          <a:bodyPr/>
          <a:lstStyle/>
          <a:p>
            <a:pPr marL="419100" indent="-419100">
              <a:spcBef>
                <a:spcPts val="2800"/>
              </a:spcBef>
              <a:buSzPct val="50000"/>
              <a:buFontTx/>
              <a:buBlip>
                <a:blip r:embed="rId5"/>
              </a:buBlip>
            </a:pPr>
            <a:r>
              <a:rPr lang="en-US" sz="3600"/>
              <a:t>Ruth marries Boaz and abides in his house permanently </a:t>
            </a:r>
          </a:p>
          <a:p>
            <a:pPr marL="419100" indent="-419100">
              <a:spcBef>
                <a:spcPts val="2800"/>
              </a:spcBef>
              <a:buSzPct val="50000"/>
              <a:buFontTx/>
              <a:buBlip>
                <a:blip r:embed="rId5"/>
              </a:buBlip>
            </a:pPr>
            <a:r>
              <a:rPr lang="en-US" sz="3600"/>
              <a:t>The soul living with Christ</a:t>
            </a:r>
            <a:endParaRPr lang="en-US"/>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58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5" grpId="0" autoUpdateAnimBg="0"/>
    </p:bld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36865" name="Rectangle 1"/>
          <p:cNvSpPr>
            <a:spLocks noGrp="1" noChangeArrowheads="1"/>
          </p:cNvSpPr>
          <p:nvPr>
            <p:ph type="title"/>
          </p:nvPr>
        </p:nvSpPr>
        <p:spPr>
          <a:xfrm>
            <a:off x="1367978" y="777595"/>
            <a:ext cx="11270434" cy="1711695"/>
          </a:xfrm>
        </p:spPr>
        <p:txBody>
          <a:bodyPr/>
          <a:lstStyle/>
          <a:p>
            <a:r>
              <a:rPr lang="en-US" sz="6800">
                <a:solidFill>
                  <a:srgbClr val="BCB08F"/>
                </a:solidFill>
              </a:rPr>
              <a:t>Heavenly Service</a:t>
            </a:r>
            <a:endParaRPr lang="en-US"/>
          </a:p>
        </p:txBody>
      </p:sp>
      <p:sp>
        <p:nvSpPr>
          <p:cNvPr id="36866" name="Rectangle 2"/>
          <p:cNvSpPr>
            <a:spLocks noGrp="1" noChangeArrowheads="1"/>
          </p:cNvSpPr>
          <p:nvPr>
            <p:ph type="body" idx="1"/>
          </p:nvPr>
        </p:nvSpPr>
        <p:spPr>
          <a:xfrm>
            <a:off x="1367978" y="3097196"/>
            <a:ext cx="11270434" cy="5930801"/>
          </a:xfrm>
        </p:spPr>
        <p:txBody>
          <a:bodyPr/>
          <a:lstStyle/>
          <a:p>
            <a:pPr marL="419100" indent="-419100">
              <a:spcBef>
                <a:spcPts val="2800"/>
              </a:spcBef>
              <a:buSzPct val="50000"/>
              <a:buFontTx/>
              <a:buBlip>
                <a:blip r:embed="rId3"/>
              </a:buBlip>
            </a:pPr>
            <a:r>
              <a:rPr lang="en-US" sz="3600"/>
              <a:t>The blessings of the people</a:t>
            </a:r>
          </a:p>
          <a:p>
            <a:pPr marL="419100" indent="-419100">
              <a:spcBef>
                <a:spcPts val="2800"/>
              </a:spcBef>
              <a:buSzPct val="50000"/>
              <a:buFontTx/>
              <a:buBlip>
                <a:blip r:embed="rId3"/>
              </a:buBlip>
            </a:pPr>
            <a:r>
              <a:rPr lang="en-US" sz="3600"/>
              <a:t>Ruth 4:11 — And all the people who were at the gate, and the elders, said, “ We are witnesses. The Lord make the woman who is coming to your house like Rachel and Leah, the two who </a:t>
            </a:r>
            <a:r>
              <a:rPr lang="en-US" sz="3600" b="1"/>
              <a:t>built the house of Israel…</a:t>
            </a:r>
          </a:p>
          <a:p>
            <a:pPr marL="419100" indent="-419100">
              <a:spcBef>
                <a:spcPts val="2800"/>
              </a:spcBef>
              <a:buSzPct val="50000"/>
              <a:buFontTx/>
              <a:buBlip>
                <a:blip r:embed="rId3"/>
              </a:buBlip>
            </a:pPr>
            <a:r>
              <a:rPr lang="en-US" sz="3600"/>
              <a:t>Through the aforementioned services we help others live with the Lord</a:t>
            </a:r>
            <a:endParaRPr lang="en-US"/>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686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686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3686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build="p" bldLvl="5" autoUpdateAnimBg="0"/>
    </p:bld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8913" name="Picture 1" descr="pasted-image.tif"/>
          <p:cNvPicPr>
            <a:picLocks noChangeAspect="1"/>
          </p:cNvPicPr>
          <p:nvPr/>
        </p:nvPicPr>
        <p:blipFill>
          <a:blip r:embed="rId3"/>
          <a:srcRect l="5635" r="5635"/>
          <a:stretch>
            <a:fillRect/>
          </a:stretch>
        </p:blipFill>
        <p:spPr bwMode="auto">
          <a:xfrm>
            <a:off x="0" y="0"/>
            <a:ext cx="14008100" cy="10121900"/>
          </a:xfrm>
          <a:prstGeom prst="rect">
            <a:avLst/>
          </a:prstGeom>
          <a:noFill/>
          <a:ln w="12700" cap="flat" cmpd="sng">
            <a:noFill/>
            <a:prstDash val="solid"/>
            <a:miter lim="0"/>
            <a:headEnd type="none" w="med" len="med"/>
            <a:tailEnd type="none" w="med" len="med"/>
          </a:ln>
          <a:effectLst/>
        </p:spPr>
      </p:pic>
    </p:spTree>
  </p:cSld>
  <p:clrMapOvr>
    <a:masterClrMapping/>
  </p:clrMapOvr>
  <p:transition>
    <p:dissolve/>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9217" name="Rectangle 1"/>
          <p:cNvSpPr>
            <a:spLocks noGrp="1" noChangeArrowheads="1"/>
          </p:cNvSpPr>
          <p:nvPr>
            <p:ph type="title"/>
          </p:nvPr>
        </p:nvSpPr>
        <p:spPr/>
        <p:txBody>
          <a:bodyPr/>
          <a:lstStyle/>
          <a:p>
            <a:r>
              <a:rPr lang="en-US" sz="6800">
                <a:solidFill>
                  <a:srgbClr val="BCB08F"/>
                </a:solidFill>
              </a:rPr>
              <a:t>Chapter 1</a:t>
            </a:r>
            <a:endParaRPr lang="en-US"/>
          </a:p>
        </p:txBody>
      </p:sp>
      <p:sp>
        <p:nvSpPr>
          <p:cNvPr id="9218" name="Rectangle 2"/>
          <p:cNvSpPr>
            <a:spLocks noGrp="1" noChangeArrowheads="1"/>
          </p:cNvSpPr>
          <p:nvPr>
            <p:ph type="body" idx="1"/>
          </p:nvPr>
        </p:nvSpPr>
        <p:spPr/>
        <p:txBody>
          <a:bodyPr/>
          <a:lstStyle/>
          <a:p>
            <a:pPr marL="393700" indent="-393700" defTabSz="547688">
              <a:spcBef>
                <a:spcPts val="2600"/>
              </a:spcBef>
              <a:buSzPct val="50000"/>
              <a:buFontTx/>
              <a:buBlip>
                <a:blip r:embed="rId3"/>
              </a:buBlip>
            </a:pPr>
            <a:r>
              <a:rPr lang="en-US" sz="3300"/>
              <a:t>Naomi pleads for her daughters-in-law to return to Moab</a:t>
            </a:r>
          </a:p>
          <a:p>
            <a:pPr marL="393700" indent="-393700" defTabSz="547688">
              <a:spcBef>
                <a:spcPts val="2600"/>
              </a:spcBef>
              <a:buSzPct val="50000"/>
              <a:buFontTx/>
              <a:buBlip>
                <a:blip r:embed="rId3"/>
              </a:buBlip>
            </a:pPr>
            <a:r>
              <a:rPr lang="en-US" sz="3300"/>
              <a:t>Ruth 1:16-17 — Entreat me not to leave you, Or to turn back from following after you; For wherever you go, I will go; And wherever you lodge, I will lodge; Your people shall be my people, And your God, my God. Where you die, I will die, And there will I be buried. The Lord do so to me, and more also, If anything but death parts you and me.</a:t>
            </a:r>
          </a:p>
          <a:p>
            <a:pPr marL="393700" indent="-393700" defTabSz="547688">
              <a:spcBef>
                <a:spcPts val="2600"/>
              </a:spcBef>
              <a:buSzPct val="50000"/>
              <a:buFontTx/>
              <a:buBlip>
                <a:blip r:embed="rId3"/>
              </a:buBlip>
            </a:pPr>
            <a:r>
              <a:rPr lang="en-US" sz="3300"/>
              <a:t>They return to Bethlehem at the time of harvest</a:t>
            </a:r>
            <a:endParaRPr lang="en-US"/>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92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921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921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build="p" bldLvl="5" autoUpdateAnimBg="0"/>
    </p:bld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grpSp>
        <p:nvGrpSpPr>
          <p:cNvPr id="10241" name="Group 1"/>
          <p:cNvGrpSpPr>
            <a:grpSpLocks/>
          </p:cNvGrpSpPr>
          <p:nvPr/>
        </p:nvGrpSpPr>
        <p:grpSpPr bwMode="auto">
          <a:xfrm>
            <a:off x="8023195" y="2965402"/>
            <a:ext cx="4950373" cy="6192745"/>
            <a:chOff x="-241301" y="-241300"/>
            <a:chExt cx="4595088" cy="5965916"/>
          </a:xfrm>
        </p:grpSpPr>
        <p:pic>
          <p:nvPicPr>
            <p:cNvPr id="10242" name="Picture 2" descr="pasted-image.tif"/>
            <p:cNvPicPr>
              <a:picLocks noChangeAspect="1"/>
            </p:cNvPicPr>
            <p:nvPr/>
          </p:nvPicPr>
          <p:blipFill>
            <a:blip r:embed="rId3"/>
            <a:srcRect l="15077" r="15077"/>
            <a:stretch>
              <a:fillRect/>
            </a:stretch>
          </p:blipFill>
          <p:spPr bwMode="auto">
            <a:xfrm>
              <a:off x="0" y="0"/>
              <a:ext cx="4112487" cy="5483316"/>
            </a:xfrm>
            <a:prstGeom prst="rect">
              <a:avLst/>
            </a:prstGeom>
            <a:noFill/>
            <a:ln w="9525" cap="flat" cmpd="sng">
              <a:noFill/>
              <a:prstDash val="solid"/>
              <a:round/>
              <a:headEnd type="none" w="med" len="med"/>
              <a:tailEnd type="none" w="med" len="med"/>
            </a:ln>
            <a:effectLst/>
          </p:spPr>
        </p:pic>
        <p:pic>
          <p:nvPicPr>
            <p:cNvPr id="10243" name="Picture 3"/>
            <p:cNvPicPr>
              <a:picLocks noChangeAspect="1"/>
            </p:cNvPicPr>
            <p:nvPr/>
          </p:nvPicPr>
          <p:blipFill>
            <a:blip r:embed="rId4"/>
            <a:srcRect/>
            <a:stretch>
              <a:fillRect/>
            </a:stretch>
          </p:blipFill>
          <p:spPr bwMode="auto">
            <a:xfrm>
              <a:off x="-241300" y="-241301"/>
              <a:ext cx="4595087" cy="5965917"/>
            </a:xfrm>
            <a:prstGeom prst="rect">
              <a:avLst/>
            </a:prstGeom>
            <a:noFill/>
            <a:ln w="12700" cap="rnd" cmpd="sng">
              <a:noFill/>
              <a:prstDash val="solid"/>
              <a:round/>
              <a:headEnd type="none" w="med" len="med"/>
              <a:tailEnd type="none" w="med" len="med"/>
            </a:ln>
            <a:effectLst/>
          </p:spPr>
        </p:pic>
      </p:grpSp>
      <p:sp>
        <p:nvSpPr>
          <p:cNvPr id="10244" name="Rectangle 4"/>
          <p:cNvSpPr>
            <a:spLocks noGrp="1" noChangeArrowheads="1"/>
          </p:cNvSpPr>
          <p:nvPr>
            <p:ph type="title"/>
          </p:nvPr>
        </p:nvSpPr>
        <p:spPr/>
        <p:txBody>
          <a:bodyPr/>
          <a:lstStyle/>
          <a:p>
            <a:r>
              <a:rPr lang="en-US" sz="6800">
                <a:solidFill>
                  <a:srgbClr val="BCB08F"/>
                </a:solidFill>
              </a:rPr>
              <a:t>Chapter 2</a:t>
            </a:r>
            <a:endParaRPr lang="en-US"/>
          </a:p>
        </p:txBody>
      </p:sp>
      <p:sp>
        <p:nvSpPr>
          <p:cNvPr id="10245" name="Rectangle 5"/>
          <p:cNvSpPr>
            <a:spLocks noGrp="1" noChangeArrowheads="1"/>
          </p:cNvSpPr>
          <p:nvPr>
            <p:ph type="body" idx="1"/>
          </p:nvPr>
        </p:nvSpPr>
        <p:spPr>
          <a:xfrm>
            <a:off x="1366270" y="3097197"/>
            <a:ext cx="6460278" cy="6311361"/>
          </a:xfrm>
        </p:spPr>
        <p:txBody>
          <a:bodyPr/>
          <a:lstStyle/>
          <a:p>
            <a:pPr marL="314325" indent="-314325" defTabSz="438150">
              <a:spcBef>
                <a:spcPts val="2100"/>
              </a:spcBef>
              <a:buSzPct val="50000"/>
              <a:buFontTx/>
              <a:buBlip>
                <a:blip r:embed="rId5"/>
              </a:buBlip>
            </a:pPr>
            <a:r>
              <a:rPr lang="en-US" sz="2700"/>
              <a:t>Introduces Boaz as Naomi’s wealth relative</a:t>
            </a:r>
          </a:p>
          <a:p>
            <a:pPr marL="314325" indent="-314325" defTabSz="438150">
              <a:spcBef>
                <a:spcPts val="2100"/>
              </a:spcBef>
              <a:buSzPct val="50000"/>
              <a:buFontTx/>
              <a:buBlip>
                <a:blip r:embed="rId5"/>
              </a:buBlip>
            </a:pPr>
            <a:r>
              <a:rPr lang="en-US" sz="2700"/>
              <a:t>Ruth gleans in Boaz’s field</a:t>
            </a:r>
          </a:p>
          <a:p>
            <a:pPr marL="314325" indent="-314325" defTabSz="438150">
              <a:spcBef>
                <a:spcPts val="2100"/>
              </a:spcBef>
              <a:buSzPct val="50000"/>
              <a:buFontTx/>
              <a:buBlip>
                <a:blip r:embed="rId5"/>
              </a:buBlip>
            </a:pPr>
            <a:r>
              <a:rPr lang="en-US" sz="2700"/>
              <a:t>Boaz allows her to glean, hears of her loyalty, and commends her for it</a:t>
            </a:r>
          </a:p>
          <a:p>
            <a:pPr marL="314325" indent="-314325" defTabSz="438150">
              <a:spcBef>
                <a:spcPts val="2100"/>
              </a:spcBef>
              <a:buSzPct val="50000"/>
              <a:buFontTx/>
              <a:buBlip>
                <a:blip r:embed="rId5"/>
              </a:buBlip>
            </a:pPr>
            <a:r>
              <a:rPr lang="en-US" sz="2700"/>
              <a:t>Ruth 2:12 — The Lord repay your work, and a full reward be given you by the Lord God of Israel, under whose wings you have come for refuge.</a:t>
            </a:r>
          </a:p>
          <a:p>
            <a:pPr marL="314325" indent="-314325" defTabSz="438150">
              <a:spcBef>
                <a:spcPts val="2100"/>
              </a:spcBef>
              <a:buSzPct val="50000"/>
              <a:buFontTx/>
              <a:buBlip>
                <a:blip r:embed="rId5"/>
              </a:buBlip>
            </a:pPr>
            <a:r>
              <a:rPr lang="en-US" sz="2700"/>
              <a:t>Boaz asks that Ruth stay close</a:t>
            </a:r>
            <a:endParaRPr lang="en-US"/>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024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024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024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024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024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5" grpId="0" build="p" bldLvl="5" autoUpdateAnimBg="0"/>
    </p:bld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pic>
        <p:nvPicPr>
          <p:cNvPr id="11265" name="Picture 1" descr="/Users/James/Desktop/Ruth-A Model for Service/Agriculture....Wind winnowing......mp4">
            <a:hlinkClick r:id="" action="ppaction://media"/>
          </p:cNvPr>
          <p:cNvPicPr/>
          <p:nvPr>
            <a:videoFile r:link="rId1"/>
          </p:nvPr>
        </p:nvPicPr>
        <p:blipFill>
          <a:blip r:embed="rId4"/>
          <a:srcRect/>
          <a:stretch>
            <a:fillRect/>
          </a:stretch>
        </p:blipFill>
        <p:spPr bwMode="auto">
          <a:xfrm>
            <a:off x="7159660" y="5917621"/>
            <a:ext cx="5726700" cy="3102139"/>
          </a:xfrm>
          <a:prstGeom prst="rect">
            <a:avLst/>
          </a:prstGeom>
          <a:noFill/>
          <a:ln w="12700" cap="rnd" cmpd="sng">
            <a:noFill/>
            <a:prstDash val="solid"/>
            <a:round/>
            <a:headEnd type="none" w="med" len="med"/>
            <a:tailEnd type="none" w="med" len="med"/>
          </a:ln>
          <a:effectLst/>
        </p:spPr>
      </p:pic>
      <p:sp>
        <p:nvSpPr>
          <p:cNvPr id="11266" name="Rectangle 2"/>
          <p:cNvSpPr>
            <a:spLocks noGrp="1" noChangeArrowheads="1"/>
          </p:cNvSpPr>
          <p:nvPr>
            <p:ph type="title"/>
          </p:nvPr>
        </p:nvSpPr>
        <p:spPr>
          <a:xfrm>
            <a:off x="1367978" y="777595"/>
            <a:ext cx="11270434" cy="1711695"/>
          </a:xfrm>
        </p:spPr>
        <p:txBody>
          <a:bodyPr/>
          <a:lstStyle/>
          <a:p>
            <a:r>
              <a:rPr lang="en-US" sz="6800">
                <a:solidFill>
                  <a:srgbClr val="BCB08F"/>
                </a:solidFill>
              </a:rPr>
              <a:t>Chapter 3</a:t>
            </a:r>
            <a:endParaRPr lang="en-US"/>
          </a:p>
        </p:txBody>
      </p:sp>
      <p:sp>
        <p:nvSpPr>
          <p:cNvPr id="11267" name="Rectangle 3"/>
          <p:cNvSpPr>
            <a:spLocks noGrp="1" noChangeArrowheads="1"/>
          </p:cNvSpPr>
          <p:nvPr>
            <p:ph type="body" idx="1"/>
          </p:nvPr>
        </p:nvSpPr>
        <p:spPr>
          <a:xfrm>
            <a:off x="1366270" y="3097196"/>
            <a:ext cx="9534810" cy="6233931"/>
          </a:xfrm>
        </p:spPr>
        <p:txBody>
          <a:bodyPr/>
          <a:lstStyle/>
          <a:p>
            <a:pPr marL="419100" indent="-419100">
              <a:spcBef>
                <a:spcPts val="2800"/>
              </a:spcBef>
              <a:buSzPct val="50000"/>
              <a:buFontTx/>
              <a:buBlip>
                <a:blip r:embed="rId5"/>
              </a:buBlip>
            </a:pPr>
            <a:r>
              <a:rPr lang="en-US" sz="3600"/>
              <a:t>Ruth 3:2 — “Now Boaz, whose young women you were with, is he not our relative? In fact, he is winnowing barley tonight at the threshing floor.”</a:t>
            </a:r>
          </a:p>
          <a:p>
            <a:pPr marL="419100" indent="-419100">
              <a:spcBef>
                <a:spcPts val="2800"/>
              </a:spcBef>
              <a:buSzPct val="50000"/>
              <a:buFontTx/>
              <a:buBlip>
                <a:blip r:embed="rId5"/>
              </a:buBlip>
            </a:pPr>
            <a:r>
              <a:rPr lang="en-US" sz="3600"/>
              <a:t>Public place</a:t>
            </a:r>
          </a:p>
          <a:p>
            <a:pPr marL="419100" indent="-419100">
              <a:spcBef>
                <a:spcPts val="2800"/>
              </a:spcBef>
              <a:buSzPct val="50000"/>
              <a:buFontTx/>
              <a:buBlip>
                <a:blip r:embed="rId5"/>
              </a:buBlip>
            </a:pPr>
            <a:r>
              <a:rPr lang="en-US" sz="3600"/>
              <a:t>Grain must be guarded </a:t>
            </a:r>
            <a:br>
              <a:rPr lang="en-US" sz="3600"/>
            </a:br>
            <a:r>
              <a:rPr lang="en-US" sz="3600"/>
              <a:t>at night</a:t>
            </a:r>
            <a:endParaRPr lang="en-US"/>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126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126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126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1" fill="hold"/>
                                        <p:tgtEl>
                                          <p:spTgt spid="1126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19" fill="hold" display="0">
                  <p:stCondLst>
                    <p:cond delay="indefinite"/>
                  </p:stCondLst>
                  <p:endCondLst>
                    <p:cond evt="onPrev" delay="0">
                      <p:tgtEl>
                        <p:sldTgt/>
                      </p:tgtEl>
                    </p:cond>
                  </p:endCondLst>
                </p:cTn>
                <p:tgtEl>
                  <p:spTgt spid="11265"/>
                </p:tgtEl>
              </p:cMediaNode>
            </p:video>
            <p:seq concurrent="1" nextAc="seek">
              <p:cTn id="20" restart="whenNotActive" fill="hold" evtFilter="cancelBubble" nodeType="interactiveSeq">
                <p:stCondLst>
                  <p:cond evt="onClick" delay="0">
                    <p:tgtEl>
                      <p:spTgt spid="11265"/>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clickEffect">
                                  <p:stCondLst>
                                    <p:cond delay="0"/>
                                  </p:stCondLst>
                                  <p:childTnLst>
                                    <p:cmd type="call" cmd="togglePause">
                                      <p:cBhvr>
                                        <p:cTn id="24" dur="1" fill="hold"/>
                                        <p:tgtEl>
                                          <p:spTgt spid="11265"/>
                                        </p:tgtEl>
                                      </p:cBhvr>
                                    </p:cmd>
                                  </p:childTnLst>
                                </p:cTn>
                              </p:par>
                            </p:childTnLst>
                          </p:cTn>
                        </p:par>
                      </p:childTnLst>
                    </p:cTn>
                  </p:par>
                </p:childTnLst>
              </p:cTn>
              <p:nextCondLst>
                <p:cond evt="onClick" delay="0">
                  <p:tgtEl>
                    <p:spTgt spid="11265"/>
                  </p:tgtEl>
                </p:cond>
              </p:nextCondLst>
            </p:seq>
          </p:childTnLst>
        </p:cTn>
      </p:par>
    </p:tnLst>
    <p:bldLst>
      <p:bldP spid="11267" grpId="0" build="p" bldLvl="5" autoUpdateAnimBg="0"/>
    </p:bld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grpSp>
        <p:nvGrpSpPr>
          <p:cNvPr id="12289" name="Group 1"/>
          <p:cNvGrpSpPr>
            <a:grpSpLocks/>
          </p:cNvGrpSpPr>
          <p:nvPr/>
        </p:nvGrpSpPr>
        <p:grpSpPr bwMode="auto">
          <a:xfrm>
            <a:off x="7893236" y="3176274"/>
            <a:ext cx="4623767" cy="5772646"/>
            <a:chOff x="-241300" y="-241300"/>
            <a:chExt cx="4292600" cy="5562600"/>
          </a:xfrm>
        </p:grpSpPr>
        <p:pic>
          <p:nvPicPr>
            <p:cNvPr id="12290" name="Picture 2" descr="pasted-image.png"/>
            <p:cNvPicPr>
              <a:picLocks noChangeAspect="1"/>
            </p:cNvPicPr>
            <p:nvPr/>
          </p:nvPicPr>
          <p:blipFill>
            <a:blip r:embed="rId3"/>
            <a:srcRect l="25812" r="25812"/>
            <a:stretch>
              <a:fillRect/>
            </a:stretch>
          </p:blipFill>
          <p:spPr bwMode="auto">
            <a:xfrm>
              <a:off x="0" y="0"/>
              <a:ext cx="3810000" cy="5080000"/>
            </a:xfrm>
            <a:prstGeom prst="rect">
              <a:avLst/>
            </a:prstGeom>
            <a:noFill/>
            <a:ln w="9525" cap="flat" cmpd="sng">
              <a:noFill/>
              <a:prstDash val="solid"/>
              <a:round/>
              <a:headEnd type="none" w="med" len="med"/>
              <a:tailEnd type="none" w="med" len="med"/>
            </a:ln>
            <a:effectLst/>
          </p:spPr>
        </p:pic>
        <p:pic>
          <p:nvPicPr>
            <p:cNvPr id="12291" name="Picture 3"/>
            <p:cNvPicPr>
              <a:picLocks noChangeAspect="1"/>
            </p:cNvPicPr>
            <p:nvPr/>
          </p:nvPicPr>
          <p:blipFill>
            <a:blip r:embed="rId4"/>
            <a:srcRect/>
            <a:stretch>
              <a:fillRect/>
            </a:stretch>
          </p:blipFill>
          <p:spPr bwMode="auto">
            <a:xfrm>
              <a:off x="-241300" y="-241300"/>
              <a:ext cx="4292600" cy="5562600"/>
            </a:xfrm>
            <a:prstGeom prst="rect">
              <a:avLst/>
            </a:prstGeom>
            <a:noFill/>
            <a:ln w="12700" cap="rnd" cmpd="sng">
              <a:noFill/>
              <a:prstDash val="solid"/>
              <a:round/>
              <a:headEnd type="none" w="med" len="med"/>
              <a:tailEnd type="none" w="med" len="med"/>
            </a:ln>
            <a:effectLst/>
          </p:spPr>
        </p:pic>
      </p:grpSp>
      <p:sp>
        <p:nvSpPr>
          <p:cNvPr id="12292" name="Rectangle 4"/>
          <p:cNvSpPr>
            <a:spLocks noGrp="1" noChangeArrowheads="1"/>
          </p:cNvSpPr>
          <p:nvPr>
            <p:ph type="title"/>
          </p:nvPr>
        </p:nvSpPr>
        <p:spPr>
          <a:xfrm>
            <a:off x="1367978" y="777595"/>
            <a:ext cx="11270434" cy="1711695"/>
          </a:xfrm>
        </p:spPr>
        <p:txBody>
          <a:bodyPr/>
          <a:lstStyle/>
          <a:p>
            <a:r>
              <a:rPr lang="en-US" sz="6800">
                <a:solidFill>
                  <a:srgbClr val="BCB08F"/>
                </a:solidFill>
              </a:rPr>
              <a:t>Chapter 3</a:t>
            </a:r>
            <a:endParaRPr lang="en-US"/>
          </a:p>
        </p:txBody>
      </p:sp>
      <p:sp>
        <p:nvSpPr>
          <p:cNvPr id="12293" name="Rectangle 5"/>
          <p:cNvSpPr>
            <a:spLocks noGrp="1" noChangeArrowheads="1"/>
          </p:cNvSpPr>
          <p:nvPr>
            <p:ph type="body" idx="1"/>
          </p:nvPr>
        </p:nvSpPr>
        <p:spPr>
          <a:xfrm>
            <a:off x="1366270" y="3097196"/>
            <a:ext cx="6297831" cy="6172976"/>
          </a:xfrm>
        </p:spPr>
        <p:txBody>
          <a:bodyPr/>
          <a:lstStyle/>
          <a:p>
            <a:pPr marL="309563" indent="-309563" defTabSz="431800">
              <a:spcBef>
                <a:spcPts val="2000"/>
              </a:spcBef>
              <a:buSzPct val="50000"/>
              <a:buFontTx/>
              <a:buBlip>
                <a:blip r:embed="rId5"/>
              </a:buBlip>
            </a:pPr>
            <a:r>
              <a:rPr lang="en-US" sz="2600"/>
              <a:t>Ruth asks Boaz for protection and security</a:t>
            </a:r>
          </a:p>
          <a:p>
            <a:pPr marL="309563" indent="-309563" defTabSz="431800">
              <a:spcBef>
                <a:spcPts val="2000"/>
              </a:spcBef>
              <a:buSzPct val="50000"/>
              <a:buFontTx/>
              <a:buBlip>
                <a:blip r:embed="rId5"/>
              </a:buBlip>
            </a:pPr>
            <a:r>
              <a:rPr lang="en-US" sz="2600"/>
              <a:t>Ruth 3:9 — And he said, “Who are you?” So she answered, “I am Ruth, your maidservant. Take your maidservant </a:t>
            </a:r>
            <a:r>
              <a:rPr lang="en-US" sz="2600" b="1"/>
              <a:t>under your wing</a:t>
            </a:r>
            <a:r>
              <a:rPr lang="en-US" sz="2600"/>
              <a:t>, for you are a close relative.</a:t>
            </a:r>
          </a:p>
          <a:p>
            <a:pPr marL="309563" indent="-309563" defTabSz="431800">
              <a:spcBef>
                <a:spcPts val="2000"/>
              </a:spcBef>
              <a:buSzPct val="50000"/>
              <a:buFontTx/>
              <a:buBlip>
                <a:blip r:embed="rId5"/>
              </a:buBlip>
            </a:pPr>
            <a:r>
              <a:rPr lang="en-US" sz="2600"/>
              <a:t>Ruth makes marriage proposal</a:t>
            </a:r>
          </a:p>
          <a:p>
            <a:pPr marL="619125" lvl="1" indent="-309563" defTabSz="431800">
              <a:spcBef>
                <a:spcPts val="2000"/>
              </a:spcBef>
              <a:buSzPct val="50000"/>
              <a:buFontTx/>
              <a:buBlip>
                <a:blip r:embed="rId5"/>
              </a:buBlip>
            </a:pPr>
            <a:r>
              <a:rPr lang="en-US" sz="2600"/>
              <a:t>Desires to keep the Law</a:t>
            </a:r>
          </a:p>
          <a:p>
            <a:pPr marL="309563" indent="-309563" defTabSz="431800">
              <a:spcBef>
                <a:spcPts val="2000"/>
              </a:spcBef>
              <a:buSzPct val="50000"/>
              <a:buFontTx/>
              <a:buBlip>
                <a:blip r:embed="rId5"/>
              </a:buBlip>
            </a:pPr>
            <a:r>
              <a:rPr lang="en-US" sz="2600"/>
              <a:t>Must check with nearest of kin</a:t>
            </a:r>
            <a:endParaRPr lang="en-US"/>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229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229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229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229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229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3" grpId="0" build="p" bldLvl="5" autoUpdateAnimBg="0"/>
    </p:bld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grpSp>
        <p:nvGrpSpPr>
          <p:cNvPr id="13313" name="Group 1"/>
          <p:cNvGrpSpPr>
            <a:grpSpLocks/>
          </p:cNvGrpSpPr>
          <p:nvPr/>
        </p:nvGrpSpPr>
        <p:grpSpPr bwMode="auto">
          <a:xfrm>
            <a:off x="6986951" y="4999996"/>
            <a:ext cx="6434629" cy="4349254"/>
            <a:chOff x="-241300" y="-241300"/>
            <a:chExt cx="5975340" cy="4192249"/>
          </a:xfrm>
        </p:grpSpPr>
        <p:pic>
          <p:nvPicPr>
            <p:cNvPr id="13314" name="Picture 2" descr="pasted-image.tif"/>
            <p:cNvPicPr>
              <a:picLocks noChangeAspect="1"/>
            </p:cNvPicPr>
            <p:nvPr/>
          </p:nvPicPr>
          <p:blipFill>
            <a:blip r:embed="rId3"/>
            <a:srcRect/>
            <a:stretch>
              <a:fillRect/>
            </a:stretch>
          </p:blipFill>
          <p:spPr bwMode="auto">
            <a:xfrm>
              <a:off x="0" y="0"/>
              <a:ext cx="5492740" cy="3709649"/>
            </a:xfrm>
            <a:prstGeom prst="rect">
              <a:avLst/>
            </a:prstGeom>
            <a:noFill/>
            <a:ln w="9525" cap="flat" cmpd="sng">
              <a:noFill/>
              <a:prstDash val="solid"/>
              <a:round/>
              <a:headEnd type="none" w="med" len="med"/>
              <a:tailEnd type="none" w="med" len="med"/>
            </a:ln>
            <a:effectLst/>
          </p:spPr>
        </p:pic>
        <p:pic>
          <p:nvPicPr>
            <p:cNvPr id="13315" name="Picture 3"/>
            <p:cNvPicPr>
              <a:picLocks noChangeAspect="1"/>
            </p:cNvPicPr>
            <p:nvPr/>
          </p:nvPicPr>
          <p:blipFill>
            <a:blip r:embed="rId4"/>
            <a:srcRect/>
            <a:stretch>
              <a:fillRect/>
            </a:stretch>
          </p:blipFill>
          <p:spPr bwMode="auto">
            <a:xfrm>
              <a:off x="-241300" y="-241300"/>
              <a:ext cx="5975340" cy="4192249"/>
            </a:xfrm>
            <a:prstGeom prst="rect">
              <a:avLst/>
            </a:prstGeom>
            <a:noFill/>
            <a:ln w="12700" cap="rnd" cmpd="sng">
              <a:noFill/>
              <a:prstDash val="solid"/>
              <a:round/>
              <a:headEnd type="none" w="med" len="med"/>
              <a:tailEnd type="none" w="med" len="med"/>
            </a:ln>
            <a:effectLst/>
          </p:spPr>
        </p:pic>
      </p:grpSp>
      <p:sp>
        <p:nvSpPr>
          <p:cNvPr id="13316" name="Rectangle 4"/>
          <p:cNvSpPr>
            <a:spLocks noGrp="1" noChangeArrowheads="1"/>
          </p:cNvSpPr>
          <p:nvPr>
            <p:ph type="title"/>
          </p:nvPr>
        </p:nvSpPr>
        <p:spPr>
          <a:xfrm>
            <a:off x="1367978" y="777595"/>
            <a:ext cx="11270434" cy="1711695"/>
          </a:xfrm>
        </p:spPr>
        <p:txBody>
          <a:bodyPr/>
          <a:lstStyle/>
          <a:p>
            <a:r>
              <a:rPr lang="en-US" sz="6800">
                <a:solidFill>
                  <a:srgbClr val="BCB08F"/>
                </a:solidFill>
              </a:rPr>
              <a:t>Chapter 4</a:t>
            </a:r>
            <a:endParaRPr lang="en-US"/>
          </a:p>
        </p:txBody>
      </p:sp>
      <p:sp>
        <p:nvSpPr>
          <p:cNvPr id="13317" name="Rectangle 5"/>
          <p:cNvSpPr>
            <a:spLocks noGrp="1" noChangeArrowheads="1"/>
          </p:cNvSpPr>
          <p:nvPr>
            <p:ph type="body" idx="1"/>
          </p:nvPr>
        </p:nvSpPr>
        <p:spPr>
          <a:xfrm>
            <a:off x="1367979" y="3097196"/>
            <a:ext cx="5661722" cy="5930801"/>
          </a:xfrm>
        </p:spPr>
        <p:txBody>
          <a:bodyPr/>
          <a:lstStyle/>
          <a:p>
            <a:pPr marL="419100" indent="-419100">
              <a:spcBef>
                <a:spcPts val="2800"/>
              </a:spcBef>
              <a:buSzPct val="50000"/>
              <a:buFontTx/>
              <a:buBlip>
                <a:blip r:embed="rId5"/>
              </a:buBlip>
            </a:pPr>
            <a:r>
              <a:rPr lang="en-US" sz="3600"/>
              <a:t>Boaz checks with relative</a:t>
            </a:r>
          </a:p>
          <a:p>
            <a:pPr marL="419100" indent="-419100">
              <a:spcBef>
                <a:spcPts val="2800"/>
              </a:spcBef>
              <a:buSzPct val="50000"/>
              <a:buFontTx/>
              <a:buBlip>
                <a:blip r:embed="rId5"/>
              </a:buBlip>
            </a:pPr>
            <a:r>
              <a:rPr lang="en-US" sz="3600"/>
              <a:t>Boaz marries Ruth</a:t>
            </a:r>
          </a:p>
          <a:p>
            <a:pPr marL="419100" indent="-419100">
              <a:spcBef>
                <a:spcPts val="2800"/>
              </a:spcBef>
              <a:buSzPct val="50000"/>
              <a:buFontTx/>
              <a:buBlip>
                <a:blip r:embed="rId5"/>
              </a:buBlip>
            </a:pPr>
            <a:r>
              <a:rPr lang="en-US" sz="3600"/>
              <a:t>People bless Ruth and Boaz</a:t>
            </a:r>
          </a:p>
          <a:p>
            <a:pPr marL="419100" indent="-419100">
              <a:spcBef>
                <a:spcPts val="2800"/>
              </a:spcBef>
              <a:buSzPct val="50000"/>
              <a:buFontTx/>
              <a:buBlip>
                <a:blip r:embed="rId5"/>
              </a:buBlip>
            </a:pPr>
            <a:r>
              <a:rPr lang="en-US" sz="3600"/>
              <a:t>Ruth gives birth to Obed</a:t>
            </a:r>
          </a:p>
          <a:p>
            <a:pPr marL="419100" indent="-419100">
              <a:spcBef>
                <a:spcPts val="2800"/>
              </a:spcBef>
              <a:buSzPct val="50000"/>
              <a:buFontTx/>
              <a:buBlip>
                <a:blip r:embed="rId5"/>
              </a:buBlip>
            </a:pPr>
            <a:r>
              <a:rPr lang="en-US" sz="3600"/>
              <a:t>Who are Boaz’s parents?</a:t>
            </a:r>
          </a:p>
          <a:p>
            <a:pPr marL="838200" lvl="1" indent="-419100">
              <a:spcBef>
                <a:spcPts val="2800"/>
              </a:spcBef>
              <a:buSzPct val="50000"/>
              <a:buFontTx/>
              <a:buBlip>
                <a:blip r:embed="rId5"/>
              </a:buBlip>
            </a:pPr>
            <a:r>
              <a:rPr lang="en-US" sz="3600"/>
              <a:t>Salmon + Rahab</a:t>
            </a:r>
            <a:endParaRPr lang="en-US"/>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331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331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331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331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331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331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build="p" bldLvl="5" autoUpdateAnimBg="0"/>
    </p:bld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337" name="Rectangle 1"/>
          <p:cNvSpPr>
            <a:spLocks noGrp="1" noChangeArrowheads="1"/>
          </p:cNvSpPr>
          <p:nvPr>
            <p:ph type="title"/>
          </p:nvPr>
        </p:nvSpPr>
        <p:spPr>
          <a:xfrm>
            <a:off x="1367978" y="777595"/>
            <a:ext cx="11270434" cy="1711695"/>
          </a:xfrm>
        </p:spPr>
        <p:txBody>
          <a:bodyPr/>
          <a:lstStyle/>
          <a:p>
            <a:r>
              <a:rPr lang="en-US" sz="6800">
                <a:solidFill>
                  <a:srgbClr val="BCB08F"/>
                </a:solidFill>
              </a:rPr>
              <a:t>Types of Service</a:t>
            </a:r>
            <a:endParaRPr lang="en-US"/>
          </a:p>
        </p:txBody>
      </p:sp>
      <p:sp>
        <p:nvSpPr>
          <p:cNvPr id="14338" name="Rectangle 2"/>
          <p:cNvSpPr>
            <a:spLocks noGrp="1" noChangeArrowheads="1"/>
          </p:cNvSpPr>
          <p:nvPr>
            <p:ph type="body" idx="1"/>
          </p:nvPr>
        </p:nvSpPr>
        <p:spPr>
          <a:xfrm>
            <a:off x="1367978" y="3097196"/>
            <a:ext cx="11270434" cy="5930801"/>
          </a:xfrm>
        </p:spPr>
        <p:txBody>
          <a:bodyPr/>
          <a:lstStyle/>
          <a:p>
            <a:pPr marL="554038" indent="-554038">
              <a:spcBef>
                <a:spcPts val="2800"/>
              </a:spcBef>
              <a:buFontTx/>
              <a:buAutoNum type="arabicPeriod"/>
            </a:pPr>
            <a:r>
              <a:rPr lang="en-US" sz="3600"/>
              <a:t>Serving Needs (Chapter 1)</a:t>
            </a:r>
          </a:p>
          <a:p>
            <a:pPr marL="554038" indent="-554038">
              <a:spcBef>
                <a:spcPts val="2800"/>
              </a:spcBef>
              <a:buFontTx/>
              <a:buAutoNum type="arabicPeriod"/>
            </a:pPr>
            <a:r>
              <a:rPr lang="en-US" sz="3600"/>
              <a:t>Service of the Word (Chapter 2)</a:t>
            </a:r>
          </a:p>
          <a:p>
            <a:pPr marL="554038" indent="-554038">
              <a:spcBef>
                <a:spcPts val="2800"/>
              </a:spcBef>
              <a:buFontTx/>
              <a:buAutoNum type="arabicPeriod"/>
            </a:pPr>
            <a:r>
              <a:rPr lang="en-US" sz="3600"/>
              <a:t>Prayer (Chapter 3)</a:t>
            </a:r>
          </a:p>
          <a:p>
            <a:pPr marL="554038" indent="-554038">
              <a:spcBef>
                <a:spcPts val="2800"/>
              </a:spcBef>
              <a:buFontTx/>
              <a:buAutoNum type="arabicPeriod"/>
            </a:pPr>
            <a:r>
              <a:rPr lang="en-US" sz="3600"/>
              <a:t>Heavenly Service (Chapter 4)</a:t>
            </a:r>
            <a:endParaRPr lang="en-US"/>
          </a:p>
        </p:txBody>
      </p:sp>
    </p:spTree>
  </p:cSld>
  <p:clrMapOvr>
    <a:masterClrMapping/>
  </p:clrMapOvr>
  <p:transition>
    <p:dissolve/>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15361" name="Rectangle 1"/>
          <p:cNvSpPr>
            <a:spLocks noGrp="1" noChangeArrowheads="1"/>
          </p:cNvSpPr>
          <p:nvPr>
            <p:ph type="title"/>
          </p:nvPr>
        </p:nvSpPr>
        <p:spPr>
          <a:xfrm>
            <a:off x="1367978" y="777595"/>
            <a:ext cx="11270434" cy="1711695"/>
          </a:xfrm>
        </p:spPr>
        <p:txBody>
          <a:bodyPr/>
          <a:lstStyle/>
          <a:p>
            <a:r>
              <a:rPr lang="en-US" sz="6800">
                <a:solidFill>
                  <a:srgbClr val="BCB08F"/>
                </a:solidFill>
              </a:rPr>
              <a:t>Serving Needs</a:t>
            </a:r>
            <a:endParaRPr lang="en-US"/>
          </a:p>
        </p:txBody>
      </p:sp>
      <p:sp>
        <p:nvSpPr>
          <p:cNvPr id="15362" name="Rectangle 2"/>
          <p:cNvSpPr>
            <a:spLocks noGrp="1" noChangeArrowheads="1"/>
          </p:cNvSpPr>
          <p:nvPr>
            <p:ph type="body" idx="1"/>
          </p:nvPr>
        </p:nvSpPr>
        <p:spPr>
          <a:xfrm>
            <a:off x="1367979" y="3097197"/>
            <a:ext cx="11815915" cy="6135084"/>
          </a:xfrm>
        </p:spPr>
        <p:txBody>
          <a:bodyPr/>
          <a:lstStyle/>
          <a:p>
            <a:pPr marL="296863" indent="-296863" defTabSz="414338">
              <a:spcBef>
                <a:spcPts val="1900"/>
              </a:spcBef>
              <a:buSzPct val="50000"/>
              <a:buFontTx/>
              <a:buBlip>
                <a:blip r:embed="rId3"/>
              </a:buBlip>
            </a:pPr>
            <a:r>
              <a:rPr lang="en-US" sz="2500"/>
              <a:t>We often think of “service” as Sunday School</a:t>
            </a:r>
          </a:p>
          <a:p>
            <a:pPr marL="296863" indent="-296863" defTabSz="414338">
              <a:spcBef>
                <a:spcPts val="1900"/>
              </a:spcBef>
              <a:buSzPct val="50000"/>
              <a:buFontTx/>
              <a:buBlip>
                <a:blip r:embed="rId3"/>
              </a:buBlip>
            </a:pPr>
            <a:r>
              <a:rPr lang="en-US" sz="2500"/>
              <a:t>There are many other services, but the same Spirit</a:t>
            </a:r>
          </a:p>
          <a:p>
            <a:pPr marL="296863" indent="-296863" defTabSz="414338">
              <a:spcBef>
                <a:spcPts val="1900"/>
              </a:spcBef>
              <a:buSzPct val="50000"/>
              <a:buFontTx/>
              <a:buBlip>
                <a:blip r:embed="rId3"/>
              </a:buBlip>
            </a:pPr>
            <a:r>
              <a:rPr lang="en-US" sz="2500"/>
              <a:t>Matt. 10:41 — He who </a:t>
            </a:r>
            <a:r>
              <a:rPr lang="en-US" sz="2500" b="1"/>
              <a:t>receives</a:t>
            </a:r>
            <a:r>
              <a:rPr lang="en-US" sz="2500"/>
              <a:t> a prophet in the name of a prophet shall receive a prophet's reward. And he who </a:t>
            </a:r>
            <a:r>
              <a:rPr lang="en-US" sz="2500" b="1"/>
              <a:t>receives</a:t>
            </a:r>
            <a:r>
              <a:rPr lang="en-US" sz="2500"/>
              <a:t> a righteous man in the name of a righteous man shall receive a righteous man's reward.</a:t>
            </a:r>
          </a:p>
          <a:p>
            <a:pPr marL="593725" lvl="1" indent="-296863" defTabSz="414338">
              <a:spcBef>
                <a:spcPts val="1900"/>
              </a:spcBef>
              <a:buSzPct val="50000"/>
              <a:buFontTx/>
              <a:buBlip>
                <a:blip r:embed="rId3"/>
              </a:buBlip>
            </a:pPr>
            <a:r>
              <a:rPr lang="en-US" sz="2500"/>
              <a:t>“receive” = serves</a:t>
            </a:r>
          </a:p>
          <a:p>
            <a:pPr marL="593725" lvl="1" indent="-296863" defTabSz="414338">
              <a:spcBef>
                <a:spcPts val="1900"/>
              </a:spcBef>
              <a:buSzPct val="50000"/>
              <a:buFontTx/>
              <a:buBlip>
                <a:blip r:embed="rId3"/>
              </a:buBlip>
            </a:pPr>
            <a:r>
              <a:rPr lang="en-US" sz="2500"/>
              <a:t>Their reward is similar to the prophet</a:t>
            </a:r>
          </a:p>
          <a:p>
            <a:pPr marL="296863" indent="-296863" defTabSz="414338">
              <a:spcBef>
                <a:spcPts val="1900"/>
              </a:spcBef>
              <a:buSzPct val="50000"/>
              <a:buFontTx/>
              <a:buBlip>
                <a:blip r:embed="rId3"/>
              </a:buBlip>
            </a:pPr>
            <a:r>
              <a:rPr lang="en-US" sz="2500"/>
              <a:t>EX: St. Paul says to the Philippians: “…just as it is right for me to think this of you all, because I have you in my heart, inasmuch as both in my chains and in the defense and confirmation of the gospel, you all are partakers with me of grace.” (Phil. 1:7)</a:t>
            </a:r>
            <a:endParaRPr lang="en-US"/>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536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536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536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536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536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536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build="p" bldLvl="5" autoUpdateAnimBg="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_rels/theme3.xml.rels><?xml version="1.0" encoding="UTF-8" standalone="yes"?>
<Relationships xmlns="http://schemas.openxmlformats.org/package/2006/relationships"><Relationship Id="rId1" Type="http://schemas.openxmlformats.org/officeDocument/2006/relationships/image" Target="../media/image1.png"/></Relationships>
</file>

<file path=ppt/theme/_rels/theme4.xml.rels><?xml version="1.0" encoding="UTF-8" standalone="yes"?>
<Relationships xmlns="http://schemas.openxmlformats.org/package/2006/relationships"><Relationship Id="rId1" Type="http://schemas.openxmlformats.org/officeDocument/2006/relationships/image" Target="../media/image1.png"/></Relationships>
</file>

<file path=ppt/theme/_rels/theme5.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Office Theme">
  <a:themeElements>
    <a:clrScheme name="">
      <a:dk1>
        <a:srgbClr val="586770"/>
      </a:dk1>
      <a:lt1>
        <a:srgbClr val="F4D799"/>
      </a:lt1>
      <a:dk2>
        <a:srgbClr val="5B8BF4"/>
      </a:dk2>
      <a:lt2>
        <a:srgbClr val="C4CBD0"/>
      </a:lt2>
      <a:accent1>
        <a:srgbClr val="61A4C7"/>
      </a:accent1>
      <a:accent2>
        <a:srgbClr val="3C9B4C"/>
      </a:accent2>
      <a:accent3>
        <a:srgbClr val="B5C4F8"/>
      </a:accent3>
      <a:accent4>
        <a:srgbClr val="D0B782"/>
      </a:accent4>
      <a:accent5>
        <a:srgbClr val="B7CFE0"/>
      </a:accent5>
      <a:accent6>
        <a:srgbClr val="358C44"/>
      </a:accent6>
      <a:hlink>
        <a:srgbClr val="0000FF"/>
      </a:hlink>
      <a:folHlink>
        <a:srgbClr val="FF00FF"/>
      </a:folHlink>
    </a:clrScheme>
    <a:fontScheme name="Office Theme">
      <a:majorFont>
        <a:latin typeface="Hoefler Text"/>
        <a:ea typeface="Hoefler Text"/>
        <a:cs typeface="Hoefler Text"/>
      </a:majorFont>
      <a:minorFont>
        <a:latin typeface="Hoefler Text"/>
        <a:ea typeface="Hoefler Text"/>
        <a:cs typeface="Hoefler Tex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38100" cap="flat" cmpd="sng" algn="ctr">
          <a:solidFill>
            <a:srgbClr val="A3BFCE"/>
          </a:solidFill>
          <a:prstDash val="solid"/>
          <a:miter lim="0"/>
          <a:headEnd type="none" w="med" len="med"/>
          <a:tailEnd type="none" w="med" len="med"/>
        </a:ln>
        <a:effectLst/>
      </a:spPr>
      <a:bodyPr vert="horz" wrap="square" lIns="50800" tIns="50800" rIns="50800" bIns="50800" numCol="1" anchor="ctr" anchorCtr="0" compatLnSpc="1">
        <a:prstTxWarp prst="textNoShape">
          <a:avLst/>
        </a:prstTxWarp>
      </a:bodyPr>
      <a:lstStyle>
        <a:defPPr marL="228600" marR="0" indent="0" algn="ctr" defTabSz="584200" rtl="0" eaLnBrk="1" fontAlgn="base" latinLnBrk="0" hangingPunct="0">
          <a:lnSpc>
            <a:spcPct val="100000"/>
          </a:lnSpc>
          <a:spcBef>
            <a:spcPct val="0"/>
          </a:spcBef>
          <a:spcAft>
            <a:spcPct val="0"/>
          </a:spcAft>
          <a:buClrTx/>
          <a:buSzTx/>
          <a:buFontTx/>
          <a:buNone/>
          <a:tabLst/>
          <a:defRPr kumimoji="0" lang="en-US" sz="4000" b="0" i="1" u="none" strike="noStrike" cap="none" normalizeH="0" baseline="0">
            <a:ln>
              <a:noFill/>
            </a:ln>
            <a:solidFill>
              <a:srgbClr val="86837F"/>
            </a:solidFill>
            <a:effectLst>
              <a:outerShdw blurRad="38100" dist="38100" dir="2700000" algn="tl">
                <a:srgbClr val="000000">
                  <a:alpha val="43137"/>
                </a:srgbClr>
              </a:outerShdw>
            </a:effectLst>
            <a:latin typeface="Hoefler Text" pitchFamily="-102" charset="0"/>
            <a:ea typeface="Hoefler Text" pitchFamily="-102" charset="0"/>
            <a:cs typeface="Hoefler Text" pitchFamily="-102" charset="0"/>
            <a:sym typeface="Hoefler Text" pitchFamily="-102"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38100" cap="flat" cmpd="sng" algn="ctr">
          <a:solidFill>
            <a:srgbClr val="A3BFCE"/>
          </a:solidFill>
          <a:prstDash val="solid"/>
          <a:miter lim="0"/>
          <a:headEnd type="none" w="med" len="med"/>
          <a:tailEnd type="none" w="med" len="med"/>
        </a:ln>
        <a:effectLst/>
      </a:spPr>
      <a:bodyPr vert="horz" wrap="square" lIns="50800" tIns="50800" rIns="50800" bIns="50800" numCol="1" anchor="ctr" anchorCtr="0" compatLnSpc="1">
        <a:prstTxWarp prst="textNoShape">
          <a:avLst/>
        </a:prstTxWarp>
      </a:bodyPr>
      <a:lstStyle>
        <a:defPPr marL="228600" marR="0" indent="0" algn="ctr" defTabSz="584200" rtl="0" eaLnBrk="1" fontAlgn="base" latinLnBrk="0" hangingPunct="0">
          <a:lnSpc>
            <a:spcPct val="100000"/>
          </a:lnSpc>
          <a:spcBef>
            <a:spcPct val="0"/>
          </a:spcBef>
          <a:spcAft>
            <a:spcPct val="0"/>
          </a:spcAft>
          <a:buClrTx/>
          <a:buSzTx/>
          <a:buFontTx/>
          <a:buNone/>
          <a:tabLst/>
          <a:defRPr kumimoji="0" lang="en-US" sz="4000" b="0" i="1" u="none" strike="noStrike" cap="none" normalizeH="0" baseline="0">
            <a:ln>
              <a:noFill/>
            </a:ln>
            <a:solidFill>
              <a:srgbClr val="86837F"/>
            </a:solidFill>
            <a:effectLst>
              <a:outerShdw blurRad="38100" dist="38100" dir="2700000" algn="tl">
                <a:srgbClr val="000000">
                  <a:alpha val="43137"/>
                </a:srgbClr>
              </a:outerShdw>
            </a:effectLst>
            <a:latin typeface="Hoefler Text" pitchFamily="-102" charset="0"/>
            <a:ea typeface="Hoefler Text" pitchFamily="-102" charset="0"/>
            <a:cs typeface="Hoefler Text" pitchFamily="-102" charset="0"/>
            <a:sym typeface="Hoefler Text" pitchFamily="-102" charset="0"/>
          </a:defRPr>
        </a:defPPr>
      </a:lstStyle>
    </a:lnDef>
  </a:objectDefaults>
  <a:extraClrSchemeLst/>
</a:theme>
</file>

<file path=ppt/theme/theme2.xml><?xml version="1.0" encoding="utf-8"?>
<a:theme xmlns:a="http://schemas.openxmlformats.org/drawingml/2006/main" name="Office Theme">
  <a:themeElements>
    <a:clrScheme name="">
      <a:dk1>
        <a:srgbClr val="586770"/>
      </a:dk1>
      <a:lt1>
        <a:srgbClr val="F4D799"/>
      </a:lt1>
      <a:dk2>
        <a:srgbClr val="5B8BF4"/>
      </a:dk2>
      <a:lt2>
        <a:srgbClr val="C4CBD0"/>
      </a:lt2>
      <a:accent1>
        <a:srgbClr val="61A4C7"/>
      </a:accent1>
      <a:accent2>
        <a:srgbClr val="3C9B4C"/>
      </a:accent2>
      <a:accent3>
        <a:srgbClr val="B5C4F8"/>
      </a:accent3>
      <a:accent4>
        <a:srgbClr val="D0B782"/>
      </a:accent4>
      <a:accent5>
        <a:srgbClr val="B7CFE0"/>
      </a:accent5>
      <a:accent6>
        <a:srgbClr val="358C44"/>
      </a:accent6>
      <a:hlink>
        <a:srgbClr val="0000FF"/>
      </a:hlink>
      <a:folHlink>
        <a:srgbClr val="FF00FF"/>
      </a:folHlink>
    </a:clrScheme>
    <a:fontScheme name="Office Theme">
      <a:majorFont>
        <a:latin typeface="Hoefler Text"/>
        <a:ea typeface="Hoefler Text"/>
        <a:cs typeface="Hoefler Text"/>
      </a:majorFont>
      <a:minorFont>
        <a:latin typeface="Hoefler Text"/>
        <a:ea typeface="Hoefler Text"/>
        <a:cs typeface="Hoefler Tex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38100" cap="flat" cmpd="sng" algn="ctr">
          <a:solidFill>
            <a:srgbClr val="A3BFCE"/>
          </a:solidFill>
          <a:prstDash val="solid"/>
          <a:miter lim="0"/>
          <a:headEnd type="none" w="med" len="med"/>
          <a:tailEnd type="none" w="med" len="med"/>
        </a:ln>
        <a:effectLst/>
      </a:spPr>
      <a:bodyPr vert="horz" wrap="square" lIns="50800" tIns="50800" rIns="50800" bIns="50800" numCol="1" anchor="ctr" anchorCtr="0" compatLnSpc="1">
        <a:prstTxWarp prst="textNoShape">
          <a:avLst/>
        </a:prstTxWarp>
      </a:bodyPr>
      <a:lstStyle>
        <a:defPPr marL="228600" marR="0" indent="0" algn="ctr" defTabSz="584200" rtl="0" eaLnBrk="1" fontAlgn="base" latinLnBrk="0" hangingPunct="0">
          <a:lnSpc>
            <a:spcPct val="100000"/>
          </a:lnSpc>
          <a:spcBef>
            <a:spcPct val="0"/>
          </a:spcBef>
          <a:spcAft>
            <a:spcPct val="0"/>
          </a:spcAft>
          <a:buClrTx/>
          <a:buSzTx/>
          <a:buFontTx/>
          <a:buNone/>
          <a:tabLst/>
          <a:defRPr kumimoji="0" lang="en-US" sz="4000" b="0" i="1" u="none" strike="noStrike" cap="none" normalizeH="0" baseline="0">
            <a:ln>
              <a:noFill/>
            </a:ln>
            <a:solidFill>
              <a:srgbClr val="86837F"/>
            </a:solidFill>
            <a:effectLst>
              <a:outerShdw blurRad="38100" dist="38100" dir="2700000" algn="tl">
                <a:srgbClr val="000000">
                  <a:alpha val="43137"/>
                </a:srgbClr>
              </a:outerShdw>
            </a:effectLst>
            <a:latin typeface="Hoefler Text" pitchFamily="-102" charset="0"/>
            <a:ea typeface="Hoefler Text" pitchFamily="-102" charset="0"/>
            <a:cs typeface="Hoefler Text" pitchFamily="-102" charset="0"/>
            <a:sym typeface="Hoefler Text" pitchFamily="-102"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38100" cap="flat" cmpd="sng" algn="ctr">
          <a:solidFill>
            <a:srgbClr val="A3BFCE"/>
          </a:solidFill>
          <a:prstDash val="solid"/>
          <a:miter lim="0"/>
          <a:headEnd type="none" w="med" len="med"/>
          <a:tailEnd type="none" w="med" len="med"/>
        </a:ln>
        <a:effectLst/>
      </a:spPr>
      <a:bodyPr vert="horz" wrap="square" lIns="50800" tIns="50800" rIns="50800" bIns="50800" numCol="1" anchor="ctr" anchorCtr="0" compatLnSpc="1">
        <a:prstTxWarp prst="textNoShape">
          <a:avLst/>
        </a:prstTxWarp>
      </a:bodyPr>
      <a:lstStyle>
        <a:defPPr marL="228600" marR="0" indent="0" algn="ctr" defTabSz="584200" rtl="0" eaLnBrk="1" fontAlgn="base" latinLnBrk="0" hangingPunct="0">
          <a:lnSpc>
            <a:spcPct val="100000"/>
          </a:lnSpc>
          <a:spcBef>
            <a:spcPct val="0"/>
          </a:spcBef>
          <a:spcAft>
            <a:spcPct val="0"/>
          </a:spcAft>
          <a:buClrTx/>
          <a:buSzTx/>
          <a:buFontTx/>
          <a:buNone/>
          <a:tabLst/>
          <a:defRPr kumimoji="0" lang="en-US" sz="4000" b="0" i="1" u="none" strike="noStrike" cap="none" normalizeH="0" baseline="0">
            <a:ln>
              <a:noFill/>
            </a:ln>
            <a:solidFill>
              <a:srgbClr val="86837F"/>
            </a:solidFill>
            <a:effectLst>
              <a:outerShdw blurRad="38100" dist="38100" dir="2700000" algn="tl">
                <a:srgbClr val="000000">
                  <a:alpha val="43137"/>
                </a:srgbClr>
              </a:outerShdw>
            </a:effectLst>
            <a:latin typeface="Hoefler Text" pitchFamily="-102" charset="0"/>
            <a:ea typeface="Hoefler Text" pitchFamily="-102" charset="0"/>
            <a:cs typeface="Hoefler Text" pitchFamily="-102" charset="0"/>
            <a:sym typeface="Hoefler Text" pitchFamily="-102" charset="0"/>
          </a:defRPr>
        </a:defPPr>
      </a:lstStyle>
    </a:lnDef>
  </a:objectDefaults>
  <a:extraClrSchemeLst/>
</a:theme>
</file>

<file path=ppt/theme/theme3.xml><?xml version="1.0" encoding="utf-8"?>
<a:theme xmlns:a="http://schemas.openxmlformats.org/drawingml/2006/main" name="Office Theme">
  <a:themeElements>
    <a:clrScheme name="">
      <a:dk1>
        <a:srgbClr val="586770"/>
      </a:dk1>
      <a:lt1>
        <a:srgbClr val="F4D799"/>
      </a:lt1>
      <a:dk2>
        <a:srgbClr val="5B8BF4"/>
      </a:dk2>
      <a:lt2>
        <a:srgbClr val="C4CBD0"/>
      </a:lt2>
      <a:accent1>
        <a:srgbClr val="61A4C7"/>
      </a:accent1>
      <a:accent2>
        <a:srgbClr val="3C9B4C"/>
      </a:accent2>
      <a:accent3>
        <a:srgbClr val="B5C4F8"/>
      </a:accent3>
      <a:accent4>
        <a:srgbClr val="D0B782"/>
      </a:accent4>
      <a:accent5>
        <a:srgbClr val="B7CFE0"/>
      </a:accent5>
      <a:accent6>
        <a:srgbClr val="358C44"/>
      </a:accent6>
      <a:hlink>
        <a:srgbClr val="0000FF"/>
      </a:hlink>
      <a:folHlink>
        <a:srgbClr val="FF00FF"/>
      </a:folHlink>
    </a:clrScheme>
    <a:fontScheme name="Office Theme">
      <a:majorFont>
        <a:latin typeface="Hoefler Text"/>
        <a:ea typeface="Hoefler Text"/>
        <a:cs typeface="Hoefler Text"/>
      </a:majorFont>
      <a:minorFont>
        <a:latin typeface="Hoefler Text"/>
        <a:ea typeface="Hoefler Text"/>
        <a:cs typeface="Hoefler Tex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38100" cap="flat" cmpd="sng" algn="ctr">
          <a:solidFill>
            <a:srgbClr val="A3BFCE"/>
          </a:solidFill>
          <a:prstDash val="solid"/>
          <a:miter lim="0"/>
          <a:headEnd type="none" w="med" len="med"/>
          <a:tailEnd type="none" w="med" len="med"/>
        </a:ln>
        <a:effectLst/>
      </a:spPr>
      <a:bodyPr vert="horz" wrap="square" lIns="50800" tIns="50800" rIns="50800" bIns="50800" numCol="1" anchor="ctr" anchorCtr="0" compatLnSpc="1">
        <a:prstTxWarp prst="textNoShape">
          <a:avLst/>
        </a:prstTxWarp>
      </a:bodyPr>
      <a:lstStyle>
        <a:defPPr marL="228600" marR="0" indent="0" algn="ctr" defTabSz="584200" rtl="0" eaLnBrk="1" fontAlgn="base" latinLnBrk="0" hangingPunct="0">
          <a:lnSpc>
            <a:spcPct val="100000"/>
          </a:lnSpc>
          <a:spcBef>
            <a:spcPct val="0"/>
          </a:spcBef>
          <a:spcAft>
            <a:spcPct val="0"/>
          </a:spcAft>
          <a:buClrTx/>
          <a:buSzTx/>
          <a:buFontTx/>
          <a:buNone/>
          <a:tabLst/>
          <a:defRPr kumimoji="0" lang="en-US" sz="4000" b="0" i="1" u="none" strike="noStrike" cap="none" normalizeH="0" baseline="0">
            <a:ln>
              <a:noFill/>
            </a:ln>
            <a:solidFill>
              <a:srgbClr val="86837F"/>
            </a:solidFill>
            <a:effectLst>
              <a:outerShdw blurRad="38100" dist="38100" dir="2700000" algn="tl">
                <a:srgbClr val="000000">
                  <a:alpha val="43137"/>
                </a:srgbClr>
              </a:outerShdw>
            </a:effectLst>
            <a:latin typeface="Hoefler Text" pitchFamily="-102" charset="0"/>
            <a:ea typeface="Hoefler Text" pitchFamily="-102" charset="0"/>
            <a:cs typeface="Hoefler Text" pitchFamily="-102" charset="0"/>
            <a:sym typeface="Hoefler Text" pitchFamily="-102"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38100" cap="flat" cmpd="sng" algn="ctr">
          <a:solidFill>
            <a:srgbClr val="A3BFCE"/>
          </a:solidFill>
          <a:prstDash val="solid"/>
          <a:miter lim="0"/>
          <a:headEnd type="none" w="med" len="med"/>
          <a:tailEnd type="none" w="med" len="med"/>
        </a:ln>
        <a:effectLst/>
      </a:spPr>
      <a:bodyPr vert="horz" wrap="square" lIns="50800" tIns="50800" rIns="50800" bIns="50800" numCol="1" anchor="ctr" anchorCtr="0" compatLnSpc="1">
        <a:prstTxWarp prst="textNoShape">
          <a:avLst/>
        </a:prstTxWarp>
      </a:bodyPr>
      <a:lstStyle>
        <a:defPPr marL="228600" marR="0" indent="0" algn="ctr" defTabSz="584200" rtl="0" eaLnBrk="1" fontAlgn="base" latinLnBrk="0" hangingPunct="0">
          <a:lnSpc>
            <a:spcPct val="100000"/>
          </a:lnSpc>
          <a:spcBef>
            <a:spcPct val="0"/>
          </a:spcBef>
          <a:spcAft>
            <a:spcPct val="0"/>
          </a:spcAft>
          <a:buClrTx/>
          <a:buSzTx/>
          <a:buFontTx/>
          <a:buNone/>
          <a:tabLst/>
          <a:defRPr kumimoji="0" lang="en-US" sz="4000" b="0" i="1" u="none" strike="noStrike" cap="none" normalizeH="0" baseline="0">
            <a:ln>
              <a:noFill/>
            </a:ln>
            <a:solidFill>
              <a:srgbClr val="86837F"/>
            </a:solidFill>
            <a:effectLst>
              <a:outerShdw blurRad="38100" dist="38100" dir="2700000" algn="tl">
                <a:srgbClr val="000000">
                  <a:alpha val="43137"/>
                </a:srgbClr>
              </a:outerShdw>
            </a:effectLst>
            <a:latin typeface="Hoefler Text" pitchFamily="-102" charset="0"/>
            <a:ea typeface="Hoefler Text" pitchFamily="-102" charset="0"/>
            <a:cs typeface="Hoefler Text" pitchFamily="-102" charset="0"/>
            <a:sym typeface="Hoefler Text" pitchFamily="-102" charset="0"/>
          </a:defRPr>
        </a:defPPr>
      </a:lstStyle>
    </a:lnDef>
  </a:objectDefaults>
  <a:extraClrSchemeLst/>
</a:theme>
</file>

<file path=ppt/theme/theme4.xml><?xml version="1.0" encoding="utf-8"?>
<a:theme xmlns:a="http://schemas.openxmlformats.org/drawingml/2006/main" name="Office Theme">
  <a:themeElements>
    <a:clrScheme name="">
      <a:dk1>
        <a:srgbClr val="586770"/>
      </a:dk1>
      <a:lt1>
        <a:srgbClr val="F4D799"/>
      </a:lt1>
      <a:dk2>
        <a:srgbClr val="5B8BF4"/>
      </a:dk2>
      <a:lt2>
        <a:srgbClr val="C4CBD0"/>
      </a:lt2>
      <a:accent1>
        <a:srgbClr val="61A4C7"/>
      </a:accent1>
      <a:accent2>
        <a:srgbClr val="3C9B4C"/>
      </a:accent2>
      <a:accent3>
        <a:srgbClr val="B5C4F8"/>
      </a:accent3>
      <a:accent4>
        <a:srgbClr val="D0B782"/>
      </a:accent4>
      <a:accent5>
        <a:srgbClr val="B7CFE0"/>
      </a:accent5>
      <a:accent6>
        <a:srgbClr val="358C44"/>
      </a:accent6>
      <a:hlink>
        <a:srgbClr val="0000FF"/>
      </a:hlink>
      <a:folHlink>
        <a:srgbClr val="FF00FF"/>
      </a:folHlink>
    </a:clrScheme>
    <a:fontScheme name="Office Theme">
      <a:majorFont>
        <a:latin typeface="Hoefler Text"/>
        <a:ea typeface="Hoefler Text"/>
        <a:cs typeface="Hoefler Text"/>
      </a:majorFont>
      <a:minorFont>
        <a:latin typeface="Hoefler Text"/>
        <a:ea typeface="Hoefler Text"/>
        <a:cs typeface="Hoefler Tex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38100" cap="flat" cmpd="sng" algn="ctr">
          <a:solidFill>
            <a:srgbClr val="A3BFCE"/>
          </a:solidFill>
          <a:prstDash val="solid"/>
          <a:miter lim="0"/>
          <a:headEnd type="none" w="med" len="med"/>
          <a:tailEnd type="none" w="med" len="med"/>
        </a:ln>
        <a:effectLst/>
      </a:spPr>
      <a:bodyPr vert="horz" wrap="square" lIns="50800" tIns="50800" rIns="50800" bIns="50800" numCol="1" anchor="ctr" anchorCtr="0" compatLnSpc="1">
        <a:prstTxWarp prst="textNoShape">
          <a:avLst/>
        </a:prstTxWarp>
      </a:bodyPr>
      <a:lstStyle>
        <a:defPPr marL="228600" marR="0" indent="0" algn="ctr" defTabSz="584200" rtl="0" eaLnBrk="1" fontAlgn="base" latinLnBrk="0" hangingPunct="0">
          <a:lnSpc>
            <a:spcPct val="100000"/>
          </a:lnSpc>
          <a:spcBef>
            <a:spcPct val="0"/>
          </a:spcBef>
          <a:spcAft>
            <a:spcPct val="0"/>
          </a:spcAft>
          <a:buClrTx/>
          <a:buSzTx/>
          <a:buFontTx/>
          <a:buNone/>
          <a:tabLst/>
          <a:defRPr kumimoji="0" lang="en-US" sz="4000" b="0" i="1" u="none" strike="noStrike" cap="none" normalizeH="0" baseline="0">
            <a:ln>
              <a:noFill/>
            </a:ln>
            <a:solidFill>
              <a:srgbClr val="86837F"/>
            </a:solidFill>
            <a:effectLst>
              <a:outerShdw blurRad="38100" dist="38100" dir="2700000" algn="tl">
                <a:srgbClr val="000000">
                  <a:alpha val="43137"/>
                </a:srgbClr>
              </a:outerShdw>
            </a:effectLst>
            <a:latin typeface="Hoefler Text" pitchFamily="-102" charset="0"/>
            <a:ea typeface="Hoefler Text" pitchFamily="-102" charset="0"/>
            <a:cs typeface="Hoefler Text" pitchFamily="-102" charset="0"/>
            <a:sym typeface="Hoefler Text" pitchFamily="-102"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38100" cap="flat" cmpd="sng" algn="ctr">
          <a:solidFill>
            <a:srgbClr val="A3BFCE"/>
          </a:solidFill>
          <a:prstDash val="solid"/>
          <a:miter lim="0"/>
          <a:headEnd type="none" w="med" len="med"/>
          <a:tailEnd type="none" w="med" len="med"/>
        </a:ln>
        <a:effectLst/>
      </a:spPr>
      <a:bodyPr vert="horz" wrap="square" lIns="50800" tIns="50800" rIns="50800" bIns="50800" numCol="1" anchor="ctr" anchorCtr="0" compatLnSpc="1">
        <a:prstTxWarp prst="textNoShape">
          <a:avLst/>
        </a:prstTxWarp>
      </a:bodyPr>
      <a:lstStyle>
        <a:defPPr marL="228600" marR="0" indent="0" algn="ctr" defTabSz="584200" rtl="0" eaLnBrk="1" fontAlgn="base" latinLnBrk="0" hangingPunct="0">
          <a:lnSpc>
            <a:spcPct val="100000"/>
          </a:lnSpc>
          <a:spcBef>
            <a:spcPct val="0"/>
          </a:spcBef>
          <a:spcAft>
            <a:spcPct val="0"/>
          </a:spcAft>
          <a:buClrTx/>
          <a:buSzTx/>
          <a:buFontTx/>
          <a:buNone/>
          <a:tabLst/>
          <a:defRPr kumimoji="0" lang="en-US" sz="4000" b="0" i="1" u="none" strike="noStrike" cap="none" normalizeH="0" baseline="0">
            <a:ln>
              <a:noFill/>
            </a:ln>
            <a:solidFill>
              <a:srgbClr val="86837F"/>
            </a:solidFill>
            <a:effectLst>
              <a:outerShdw blurRad="38100" dist="38100" dir="2700000" algn="tl">
                <a:srgbClr val="000000">
                  <a:alpha val="43137"/>
                </a:srgbClr>
              </a:outerShdw>
            </a:effectLst>
            <a:latin typeface="Hoefler Text" pitchFamily="-102" charset="0"/>
            <a:ea typeface="Hoefler Text" pitchFamily="-102" charset="0"/>
            <a:cs typeface="Hoefler Text" pitchFamily="-102" charset="0"/>
            <a:sym typeface="Hoefler Text" pitchFamily="-102" charset="0"/>
          </a:defRPr>
        </a:defPPr>
      </a:lstStyle>
    </a:lnDef>
  </a:objectDefaults>
  <a:extraClrSchemeLst/>
</a:theme>
</file>

<file path=ppt/theme/theme5.xml><?xml version="1.0" encoding="utf-8"?>
<a:theme xmlns:a="http://schemas.openxmlformats.org/drawingml/2006/main" name="Office Theme">
  <a:themeElements>
    <a:clrScheme name="">
      <a:dk1>
        <a:srgbClr val="586770"/>
      </a:dk1>
      <a:lt1>
        <a:srgbClr val="F4D799"/>
      </a:lt1>
      <a:dk2>
        <a:srgbClr val="5B8BF4"/>
      </a:dk2>
      <a:lt2>
        <a:srgbClr val="C4CBD0"/>
      </a:lt2>
      <a:accent1>
        <a:srgbClr val="61A4C7"/>
      </a:accent1>
      <a:accent2>
        <a:srgbClr val="3C9B4C"/>
      </a:accent2>
      <a:accent3>
        <a:srgbClr val="B5C4F8"/>
      </a:accent3>
      <a:accent4>
        <a:srgbClr val="D0B782"/>
      </a:accent4>
      <a:accent5>
        <a:srgbClr val="B7CFE0"/>
      </a:accent5>
      <a:accent6>
        <a:srgbClr val="358C44"/>
      </a:accent6>
      <a:hlink>
        <a:srgbClr val="0000FF"/>
      </a:hlink>
      <a:folHlink>
        <a:srgbClr val="FF00FF"/>
      </a:folHlink>
    </a:clrScheme>
    <a:fontScheme name="Office Theme">
      <a:majorFont>
        <a:latin typeface="Hoefler Text"/>
        <a:ea typeface="Hoefler Text"/>
        <a:cs typeface="Hoefler Text"/>
      </a:majorFont>
      <a:minorFont>
        <a:latin typeface="Hoefler Text"/>
        <a:ea typeface="Hoefler Text"/>
        <a:cs typeface="Hoefler Tex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38100" cap="flat" cmpd="sng" algn="ctr">
          <a:solidFill>
            <a:srgbClr val="A3BFCE"/>
          </a:solidFill>
          <a:prstDash val="solid"/>
          <a:miter lim="0"/>
          <a:headEnd type="none" w="med" len="med"/>
          <a:tailEnd type="none" w="med" len="med"/>
        </a:ln>
        <a:effectLst/>
      </a:spPr>
      <a:bodyPr vert="horz" wrap="square" lIns="50800" tIns="50800" rIns="50800" bIns="50800" numCol="1" anchor="ctr" anchorCtr="0" compatLnSpc="1">
        <a:prstTxWarp prst="textNoShape">
          <a:avLst/>
        </a:prstTxWarp>
      </a:bodyPr>
      <a:lstStyle>
        <a:defPPr marL="228600" marR="0" indent="0" algn="ctr" defTabSz="584200" rtl="0" eaLnBrk="1" fontAlgn="base" latinLnBrk="0" hangingPunct="0">
          <a:lnSpc>
            <a:spcPct val="100000"/>
          </a:lnSpc>
          <a:spcBef>
            <a:spcPct val="0"/>
          </a:spcBef>
          <a:spcAft>
            <a:spcPct val="0"/>
          </a:spcAft>
          <a:buClrTx/>
          <a:buSzTx/>
          <a:buFontTx/>
          <a:buNone/>
          <a:tabLst/>
          <a:defRPr kumimoji="0" lang="en-US" sz="4000" b="0" i="1" u="none" strike="noStrike" cap="none" normalizeH="0" baseline="0">
            <a:ln>
              <a:noFill/>
            </a:ln>
            <a:solidFill>
              <a:srgbClr val="86837F"/>
            </a:solidFill>
            <a:effectLst>
              <a:outerShdw blurRad="38100" dist="38100" dir="2700000" algn="tl">
                <a:srgbClr val="000000">
                  <a:alpha val="43137"/>
                </a:srgbClr>
              </a:outerShdw>
            </a:effectLst>
            <a:latin typeface="Hoefler Text" pitchFamily="-102" charset="0"/>
            <a:ea typeface="Hoefler Text" pitchFamily="-102" charset="0"/>
            <a:cs typeface="Hoefler Text" pitchFamily="-102" charset="0"/>
            <a:sym typeface="Hoefler Text" pitchFamily="-102"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38100" cap="flat" cmpd="sng" algn="ctr">
          <a:solidFill>
            <a:srgbClr val="A3BFCE"/>
          </a:solidFill>
          <a:prstDash val="solid"/>
          <a:miter lim="0"/>
          <a:headEnd type="none" w="med" len="med"/>
          <a:tailEnd type="none" w="med" len="med"/>
        </a:ln>
        <a:effectLst/>
      </a:spPr>
      <a:bodyPr vert="horz" wrap="square" lIns="50800" tIns="50800" rIns="50800" bIns="50800" numCol="1" anchor="ctr" anchorCtr="0" compatLnSpc="1">
        <a:prstTxWarp prst="textNoShape">
          <a:avLst/>
        </a:prstTxWarp>
      </a:bodyPr>
      <a:lstStyle>
        <a:defPPr marL="228600" marR="0" indent="0" algn="ctr" defTabSz="584200" rtl="0" eaLnBrk="1" fontAlgn="base" latinLnBrk="0" hangingPunct="0">
          <a:lnSpc>
            <a:spcPct val="100000"/>
          </a:lnSpc>
          <a:spcBef>
            <a:spcPct val="0"/>
          </a:spcBef>
          <a:spcAft>
            <a:spcPct val="0"/>
          </a:spcAft>
          <a:buClrTx/>
          <a:buSzTx/>
          <a:buFontTx/>
          <a:buNone/>
          <a:tabLst/>
          <a:defRPr kumimoji="0" lang="en-US" sz="4000" b="0" i="1" u="none" strike="noStrike" cap="none" normalizeH="0" baseline="0">
            <a:ln>
              <a:noFill/>
            </a:ln>
            <a:solidFill>
              <a:srgbClr val="86837F"/>
            </a:solidFill>
            <a:effectLst>
              <a:outerShdw blurRad="38100" dist="38100" dir="2700000" algn="tl">
                <a:srgbClr val="000000">
                  <a:alpha val="43137"/>
                </a:srgbClr>
              </a:outerShdw>
            </a:effectLst>
            <a:latin typeface="Hoefler Text" pitchFamily="-102" charset="0"/>
            <a:ea typeface="Hoefler Text" pitchFamily="-102" charset="0"/>
            <a:cs typeface="Hoefler Text" pitchFamily="-102" charset="0"/>
            <a:sym typeface="Hoefler Text" pitchFamily="-102" charset="0"/>
          </a:defRPr>
        </a:defPPr>
      </a:lstStyle>
    </a:lnDef>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586770"/>
      </a:dk2>
      <a:lt2>
        <a:srgbClr val="C4CBD0"/>
      </a:lt2>
      <a:accent1>
        <a:srgbClr val="61A4C7"/>
      </a:accent1>
      <a:accent2>
        <a:srgbClr val="3C9B4C"/>
      </a:accent2>
      <a:accent3>
        <a:srgbClr val="FFFFFF"/>
      </a:accent3>
      <a:accent4>
        <a:srgbClr val="000000"/>
      </a:accent4>
      <a:accent5>
        <a:srgbClr val="B7CFE0"/>
      </a:accent5>
      <a:accent6>
        <a:srgbClr val="358C44"/>
      </a:accent6>
      <a:hlink>
        <a:srgbClr val="0000FF"/>
      </a:hlink>
      <a:folHlink>
        <a:srgbClr val="FF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TotalTime>
  <Words>1813</Words>
  <Application>Microsoft Macintosh PowerPoint</Application>
  <PresentationFormat>Custom</PresentationFormat>
  <Paragraphs>140</Paragraphs>
  <Slides>25</Slides>
  <Notes>25</Notes>
  <HiddenSlides>0</HiddenSlides>
  <MMClips>1</MMClips>
  <ScaleCrop>false</ScaleCrop>
  <HeadingPairs>
    <vt:vector size="4" baseType="variant">
      <vt:variant>
        <vt:lpstr>Design Template</vt:lpstr>
      </vt:variant>
      <vt:variant>
        <vt:i4>5</vt:i4>
      </vt:variant>
      <vt:variant>
        <vt:lpstr>Slide Titles</vt:lpstr>
      </vt:variant>
      <vt:variant>
        <vt:i4>25</vt:i4>
      </vt:variant>
    </vt:vector>
  </HeadingPairs>
  <TitlesOfParts>
    <vt:vector size="30" baseType="lpstr">
      <vt:lpstr>Office Theme</vt:lpstr>
      <vt:lpstr>Office Theme</vt:lpstr>
      <vt:lpstr>Office Theme</vt:lpstr>
      <vt:lpstr>Office Theme</vt:lpstr>
      <vt:lpstr>Office Theme</vt:lpstr>
      <vt:lpstr>Ruth: A Model for Service</vt:lpstr>
      <vt:lpstr>Chapter 1</vt:lpstr>
      <vt:lpstr>Chapter 1</vt:lpstr>
      <vt:lpstr>Chapter 2</vt:lpstr>
      <vt:lpstr>Chapter 3</vt:lpstr>
      <vt:lpstr>Chapter 3</vt:lpstr>
      <vt:lpstr>Chapter 4</vt:lpstr>
      <vt:lpstr>Types of Service</vt:lpstr>
      <vt:lpstr>Serving Needs</vt:lpstr>
      <vt:lpstr>Serving Needs</vt:lpstr>
      <vt:lpstr>Serving Needs: Negative Example</vt:lpstr>
      <vt:lpstr>Serving Needs: Positive Example</vt:lpstr>
      <vt:lpstr>Serving Needs: Positive Example</vt:lpstr>
      <vt:lpstr>Serving without benefit</vt:lpstr>
      <vt:lpstr>Service of the Word</vt:lpstr>
      <vt:lpstr>Service of the Word</vt:lpstr>
      <vt:lpstr>Service of the Word</vt:lpstr>
      <vt:lpstr>Thessalonica vs Berea</vt:lpstr>
      <vt:lpstr>Prayer</vt:lpstr>
      <vt:lpstr>Servant Plowing the Field</vt:lpstr>
      <vt:lpstr>Story of a famous preacher</vt:lpstr>
      <vt:lpstr>Prayer</vt:lpstr>
      <vt:lpstr>Heavenly Service</vt:lpstr>
      <vt:lpstr>Heavenly Service</vt:lpstr>
      <vt:lpstr>Slide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Ruth: A Model for Service</dc:title>
  <cp:lastModifiedBy>James Gendi</cp:lastModifiedBy>
  <cp:revision>2</cp:revision>
  <cp:lastPrinted>2013-11-16T20:48:16Z</cp:lastPrinted>
  <dcterms:created xsi:type="dcterms:W3CDTF">2013-11-16T20:44:12Z</dcterms:created>
  <dcterms:modified xsi:type="dcterms:W3CDTF">2013-11-16T20:51:14Z</dcterms:modified>
</cp:coreProperties>
</file>