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2"/>
  </p:sldMasterIdLst>
  <p:notesMasterIdLst>
    <p:notesMasterId r:id="rId28"/>
  </p:notesMasterIdLst>
  <p:handoutMasterIdLst>
    <p:handoutMasterId r:id="rId29"/>
  </p:handoutMasterIdLst>
  <p:sldIdLst>
    <p:sldId id="256" r:id="rId3"/>
    <p:sldId id="298" r:id="rId4"/>
    <p:sldId id="280" r:id="rId5"/>
    <p:sldId id="281" r:id="rId6"/>
    <p:sldId id="282" r:id="rId7"/>
    <p:sldId id="283" r:id="rId8"/>
    <p:sldId id="295" r:id="rId9"/>
    <p:sldId id="296" r:id="rId10"/>
    <p:sldId id="284" r:id="rId11"/>
    <p:sldId id="285" r:id="rId12"/>
    <p:sldId id="286" r:id="rId13"/>
    <p:sldId id="287" r:id="rId14"/>
    <p:sldId id="299" r:id="rId15"/>
    <p:sldId id="288" r:id="rId16"/>
    <p:sldId id="289" r:id="rId17"/>
    <p:sldId id="290" r:id="rId18"/>
    <p:sldId id="291" r:id="rId19"/>
    <p:sldId id="300" r:id="rId20"/>
    <p:sldId id="301" r:id="rId21"/>
    <p:sldId id="302" r:id="rId22"/>
    <p:sldId id="292" r:id="rId23"/>
    <p:sldId id="293" r:id="rId24"/>
    <p:sldId id="294" r:id="rId25"/>
    <p:sldId id="297" r:id="rId26"/>
    <p:sldId id="303" r:id="rId27"/>
  </p:sldIdLst>
  <p:sldSz cx="9144000" cy="6858000" type="screen4x3"/>
  <p:notesSz cx="6858000" cy="9144000"/>
  <p:embeddedFontLst>
    <p:embeddedFont>
      <p:font typeface="Monotype Corsiva" pitchFamily="66" charset="0"/>
      <p:italic r:id="rId30"/>
    </p:embeddedFont>
    <p:embeddedFont>
      <p:font typeface="Segoe UI" pitchFamily="34" charset="0"/>
      <p:regular r:id="rId31"/>
      <p:bold r:id="rId32"/>
      <p:italic r:id="rId33"/>
      <p:boldItalic r:id="rId34"/>
    </p:embeddedFont>
    <p:embeddedFont>
      <p:font typeface="Calibri" pitchFamily="3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50" autoAdjust="0"/>
  </p:normalViewPr>
  <p:slideViewPr>
    <p:cSldViewPr>
      <p:cViewPr varScale="1">
        <p:scale>
          <a:sx n="82" d="100"/>
          <a:sy n="82" d="100"/>
        </p:scale>
        <p:origin x="-84" y="-276"/>
      </p:cViewPr>
      <p:guideLst>
        <p:guide orient="horz" pos="2160"/>
        <p:guide pos="2880"/>
      </p:guideLst>
    </p:cSldViewPr>
  </p:slideViewPr>
  <p:outlineViewPr>
    <p:cViewPr>
      <p:scale>
        <a:sx n="33" d="100"/>
        <a:sy n="33" d="100"/>
      </p:scale>
      <p:origin x="0" y="76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25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C07E0C-AF5B-47CB-B211-437A2462BBCD}"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F6C5863B-2F93-41A4-BC89-CD3C328954EA}">
      <dgm:prSet phldrT="[Text]" custT="1"/>
      <dgm:spPr/>
      <dgm:t>
        <a:bodyPr/>
        <a:lstStyle/>
        <a:p>
          <a:r>
            <a:rPr lang="en-US" sz="4000" b="1" dirty="0" smtClean="0">
              <a:solidFill>
                <a:srgbClr val="C00000"/>
              </a:solidFill>
            </a:rPr>
            <a:t>Analytical Listening Technique</a:t>
          </a:r>
          <a:endParaRPr lang="en-US" sz="4000" b="1" dirty="0">
            <a:solidFill>
              <a:srgbClr val="C00000"/>
            </a:solidFill>
          </a:endParaRPr>
        </a:p>
      </dgm:t>
    </dgm:pt>
    <dgm:pt modelId="{CF1DB540-C463-4575-A8B7-BDF710075AC2}" type="parTrans" cxnId="{3C89817D-58BD-4F64-8FA3-122B309D6951}">
      <dgm:prSet/>
      <dgm:spPr/>
      <dgm:t>
        <a:bodyPr/>
        <a:lstStyle/>
        <a:p>
          <a:endParaRPr lang="en-US"/>
        </a:p>
      </dgm:t>
    </dgm:pt>
    <dgm:pt modelId="{5295BAFB-8DEE-49B3-A0AB-8D9ED1880D35}" type="sibTrans" cxnId="{3C89817D-58BD-4F64-8FA3-122B309D6951}">
      <dgm:prSet/>
      <dgm:spPr/>
      <dgm:t>
        <a:bodyPr/>
        <a:lstStyle/>
        <a:p>
          <a:endParaRPr lang="en-US"/>
        </a:p>
      </dgm:t>
    </dgm:pt>
    <dgm:pt modelId="{A04A54D2-C0D3-462F-A669-209DFDAA0223}">
      <dgm:prSet phldrT="[Text]" custT="1"/>
      <dgm:spPr/>
      <dgm:t>
        <a:bodyPr/>
        <a:lstStyle/>
        <a:p>
          <a:r>
            <a:rPr lang="en-US" sz="4000" b="1" dirty="0" smtClean="0">
              <a:solidFill>
                <a:srgbClr val="C00000"/>
              </a:solidFill>
            </a:rPr>
            <a:t>Listen to </a:t>
          </a:r>
          <a:br>
            <a:rPr lang="en-US" sz="4000" b="1" dirty="0" smtClean="0">
              <a:solidFill>
                <a:srgbClr val="C00000"/>
              </a:solidFill>
            </a:rPr>
          </a:br>
          <a:r>
            <a:rPr lang="en-US" sz="4000" b="1" dirty="0" smtClean="0">
              <a:solidFill>
                <a:srgbClr val="C00000"/>
              </a:solidFill>
            </a:rPr>
            <a:t>the end</a:t>
          </a:r>
          <a:endParaRPr lang="en-US" sz="4000" b="1" dirty="0">
            <a:solidFill>
              <a:srgbClr val="C00000"/>
            </a:solidFill>
          </a:endParaRPr>
        </a:p>
      </dgm:t>
    </dgm:pt>
    <dgm:pt modelId="{65E5A63B-650D-4ECF-A826-B97C39B21B03}" type="parTrans" cxnId="{D6A2DBAD-B077-45A8-9A27-245D953391BD}">
      <dgm:prSet/>
      <dgm:spPr/>
      <dgm:t>
        <a:bodyPr/>
        <a:lstStyle/>
        <a:p>
          <a:endParaRPr lang="en-US" sz="4000" b="1">
            <a:solidFill>
              <a:srgbClr val="C00000"/>
            </a:solidFill>
          </a:endParaRPr>
        </a:p>
      </dgm:t>
    </dgm:pt>
    <dgm:pt modelId="{A7EACDDC-10B3-408F-B57F-5C681F682B7B}" type="sibTrans" cxnId="{D6A2DBAD-B077-45A8-9A27-245D953391BD}">
      <dgm:prSet/>
      <dgm:spPr/>
      <dgm:t>
        <a:bodyPr/>
        <a:lstStyle/>
        <a:p>
          <a:endParaRPr lang="en-US"/>
        </a:p>
      </dgm:t>
    </dgm:pt>
    <dgm:pt modelId="{367740AC-4623-47EF-AECE-C7B7D43506FB}">
      <dgm:prSet phldrT="[Text]" custT="1"/>
      <dgm:spPr/>
      <dgm:t>
        <a:bodyPr/>
        <a:lstStyle/>
        <a:p>
          <a:r>
            <a:rPr lang="en-US" sz="4000" b="1" dirty="0" smtClean="0">
              <a:solidFill>
                <a:srgbClr val="C00000"/>
              </a:solidFill>
            </a:rPr>
            <a:t>Analyze &amp; Connect</a:t>
          </a:r>
          <a:endParaRPr lang="en-US" sz="4000" b="1" dirty="0">
            <a:solidFill>
              <a:srgbClr val="C00000"/>
            </a:solidFill>
          </a:endParaRPr>
        </a:p>
      </dgm:t>
    </dgm:pt>
    <dgm:pt modelId="{240AD798-21F2-4D20-A289-BC9ABB7B238B}" type="parTrans" cxnId="{F92EEC72-13DC-49CA-B6E4-415B40A582F5}">
      <dgm:prSet/>
      <dgm:spPr/>
      <dgm:t>
        <a:bodyPr/>
        <a:lstStyle/>
        <a:p>
          <a:endParaRPr lang="en-US" sz="4000" b="1">
            <a:solidFill>
              <a:srgbClr val="C00000"/>
            </a:solidFill>
          </a:endParaRPr>
        </a:p>
      </dgm:t>
    </dgm:pt>
    <dgm:pt modelId="{C83108E1-8B2A-477C-A45F-513FE6DDF9CF}" type="sibTrans" cxnId="{F92EEC72-13DC-49CA-B6E4-415B40A582F5}">
      <dgm:prSet/>
      <dgm:spPr/>
      <dgm:t>
        <a:bodyPr/>
        <a:lstStyle/>
        <a:p>
          <a:endParaRPr lang="en-US"/>
        </a:p>
      </dgm:t>
    </dgm:pt>
    <dgm:pt modelId="{46980BE4-F05F-4582-903F-1C40DFC6CCD6}" type="pres">
      <dgm:prSet presAssocID="{D7C07E0C-AF5B-47CB-B211-437A2462BBCD}" presName="Name0" presStyleCnt="0">
        <dgm:presLayoutVars>
          <dgm:orgChart val="1"/>
          <dgm:chPref val="1"/>
          <dgm:dir/>
          <dgm:animOne val="branch"/>
          <dgm:animLvl val="lvl"/>
          <dgm:resizeHandles/>
        </dgm:presLayoutVars>
      </dgm:prSet>
      <dgm:spPr/>
      <dgm:t>
        <a:bodyPr/>
        <a:lstStyle/>
        <a:p>
          <a:endParaRPr lang="en-US"/>
        </a:p>
      </dgm:t>
    </dgm:pt>
    <dgm:pt modelId="{48412FEB-EBB9-4DEA-8563-7EAFB697A13B}" type="pres">
      <dgm:prSet presAssocID="{F6C5863B-2F93-41A4-BC89-CD3C328954EA}" presName="hierRoot1" presStyleCnt="0">
        <dgm:presLayoutVars>
          <dgm:hierBranch val="init"/>
        </dgm:presLayoutVars>
      </dgm:prSet>
      <dgm:spPr/>
    </dgm:pt>
    <dgm:pt modelId="{80155751-489A-49A9-AE6F-9D1413D6E80F}" type="pres">
      <dgm:prSet presAssocID="{F6C5863B-2F93-41A4-BC89-CD3C328954EA}" presName="rootComposite1" presStyleCnt="0"/>
      <dgm:spPr/>
    </dgm:pt>
    <dgm:pt modelId="{F7E6576E-B804-4A63-9AE1-FA2F05F8DDD0}" type="pres">
      <dgm:prSet presAssocID="{F6C5863B-2F93-41A4-BC89-CD3C328954EA}" presName="rootText1" presStyleLbl="alignAcc1" presStyleIdx="0" presStyleCnt="0">
        <dgm:presLayoutVars>
          <dgm:chPref val="3"/>
        </dgm:presLayoutVars>
      </dgm:prSet>
      <dgm:spPr/>
      <dgm:t>
        <a:bodyPr/>
        <a:lstStyle/>
        <a:p>
          <a:endParaRPr lang="en-US"/>
        </a:p>
      </dgm:t>
    </dgm:pt>
    <dgm:pt modelId="{449A538D-AFC2-4922-8135-D5F19C6E669B}" type="pres">
      <dgm:prSet presAssocID="{F6C5863B-2F93-41A4-BC89-CD3C328954EA}" presName="topArc1" presStyleLbl="parChTrans1D1" presStyleIdx="0" presStyleCnt="6"/>
      <dgm:spPr/>
    </dgm:pt>
    <dgm:pt modelId="{F0523D44-09ED-4252-B8EB-63ACCE800AD8}" type="pres">
      <dgm:prSet presAssocID="{F6C5863B-2F93-41A4-BC89-CD3C328954EA}" presName="bottomArc1" presStyleLbl="parChTrans1D1" presStyleIdx="1" presStyleCnt="6"/>
      <dgm:spPr/>
    </dgm:pt>
    <dgm:pt modelId="{EDE37F0F-3D31-454B-AF35-1D5A64C1E423}" type="pres">
      <dgm:prSet presAssocID="{F6C5863B-2F93-41A4-BC89-CD3C328954EA}" presName="topConnNode1" presStyleLbl="node1" presStyleIdx="0" presStyleCnt="0"/>
      <dgm:spPr/>
      <dgm:t>
        <a:bodyPr/>
        <a:lstStyle/>
        <a:p>
          <a:endParaRPr lang="en-US"/>
        </a:p>
      </dgm:t>
    </dgm:pt>
    <dgm:pt modelId="{6D5D7F13-E4C1-48FF-A058-02324B05CB68}" type="pres">
      <dgm:prSet presAssocID="{F6C5863B-2F93-41A4-BC89-CD3C328954EA}" presName="hierChild2" presStyleCnt="0"/>
      <dgm:spPr/>
    </dgm:pt>
    <dgm:pt modelId="{9802DFCF-0F04-48FB-BCDD-2EB0ECD631CB}" type="pres">
      <dgm:prSet presAssocID="{65E5A63B-650D-4ECF-A826-B97C39B21B03}" presName="Name28" presStyleLbl="parChTrans1D2" presStyleIdx="0" presStyleCnt="2"/>
      <dgm:spPr/>
      <dgm:t>
        <a:bodyPr/>
        <a:lstStyle/>
        <a:p>
          <a:endParaRPr lang="en-US"/>
        </a:p>
      </dgm:t>
    </dgm:pt>
    <dgm:pt modelId="{8114350E-11EB-4F4F-9CD0-0E9599452D53}" type="pres">
      <dgm:prSet presAssocID="{A04A54D2-C0D3-462F-A669-209DFDAA0223}" presName="hierRoot2" presStyleCnt="0">
        <dgm:presLayoutVars>
          <dgm:hierBranch val="init"/>
        </dgm:presLayoutVars>
      </dgm:prSet>
      <dgm:spPr/>
    </dgm:pt>
    <dgm:pt modelId="{122D144E-C493-46ED-B9B2-5B9010BBC3EB}" type="pres">
      <dgm:prSet presAssocID="{A04A54D2-C0D3-462F-A669-209DFDAA0223}" presName="rootComposite2" presStyleCnt="0"/>
      <dgm:spPr/>
    </dgm:pt>
    <dgm:pt modelId="{864ADAA2-B5CB-4326-89A7-5484ED1FC66D}" type="pres">
      <dgm:prSet presAssocID="{A04A54D2-C0D3-462F-A669-209DFDAA0223}" presName="rootText2" presStyleLbl="alignAcc1" presStyleIdx="0" presStyleCnt="0">
        <dgm:presLayoutVars>
          <dgm:chPref val="3"/>
        </dgm:presLayoutVars>
      </dgm:prSet>
      <dgm:spPr/>
      <dgm:t>
        <a:bodyPr/>
        <a:lstStyle/>
        <a:p>
          <a:endParaRPr lang="en-US"/>
        </a:p>
      </dgm:t>
    </dgm:pt>
    <dgm:pt modelId="{34E5BF0B-0D12-48AB-915C-699C43EFD488}" type="pres">
      <dgm:prSet presAssocID="{A04A54D2-C0D3-462F-A669-209DFDAA0223}" presName="topArc2" presStyleLbl="parChTrans1D1" presStyleIdx="2" presStyleCnt="6"/>
      <dgm:spPr/>
    </dgm:pt>
    <dgm:pt modelId="{CE3ACA57-1E8B-4648-B979-618BA0FD2B81}" type="pres">
      <dgm:prSet presAssocID="{A04A54D2-C0D3-462F-A669-209DFDAA0223}" presName="bottomArc2" presStyleLbl="parChTrans1D1" presStyleIdx="3" presStyleCnt="6"/>
      <dgm:spPr/>
    </dgm:pt>
    <dgm:pt modelId="{46A8D287-F37D-48C3-83EF-EBF552F67ED3}" type="pres">
      <dgm:prSet presAssocID="{A04A54D2-C0D3-462F-A669-209DFDAA0223}" presName="topConnNode2" presStyleLbl="node2" presStyleIdx="0" presStyleCnt="0"/>
      <dgm:spPr/>
      <dgm:t>
        <a:bodyPr/>
        <a:lstStyle/>
        <a:p>
          <a:endParaRPr lang="en-US"/>
        </a:p>
      </dgm:t>
    </dgm:pt>
    <dgm:pt modelId="{29F12933-FFC1-4FB4-A4F8-4FA995895997}" type="pres">
      <dgm:prSet presAssocID="{A04A54D2-C0D3-462F-A669-209DFDAA0223}" presName="hierChild4" presStyleCnt="0"/>
      <dgm:spPr/>
    </dgm:pt>
    <dgm:pt modelId="{8DE55600-D168-4A84-A19A-C4495C31A6BB}" type="pres">
      <dgm:prSet presAssocID="{A04A54D2-C0D3-462F-A669-209DFDAA0223}" presName="hierChild5" presStyleCnt="0"/>
      <dgm:spPr/>
    </dgm:pt>
    <dgm:pt modelId="{DB9D3182-EA16-422D-A7CE-BD3A77D9AEEC}" type="pres">
      <dgm:prSet presAssocID="{240AD798-21F2-4D20-A289-BC9ABB7B238B}" presName="Name28" presStyleLbl="parChTrans1D2" presStyleIdx="1" presStyleCnt="2"/>
      <dgm:spPr/>
      <dgm:t>
        <a:bodyPr/>
        <a:lstStyle/>
        <a:p>
          <a:endParaRPr lang="en-US"/>
        </a:p>
      </dgm:t>
    </dgm:pt>
    <dgm:pt modelId="{45ECBBB2-D851-4F57-9BA6-E8B13248F66B}" type="pres">
      <dgm:prSet presAssocID="{367740AC-4623-47EF-AECE-C7B7D43506FB}" presName="hierRoot2" presStyleCnt="0">
        <dgm:presLayoutVars>
          <dgm:hierBranch val="init"/>
        </dgm:presLayoutVars>
      </dgm:prSet>
      <dgm:spPr/>
    </dgm:pt>
    <dgm:pt modelId="{E94E34FD-EC3C-4022-ADDA-94E977BF82C1}" type="pres">
      <dgm:prSet presAssocID="{367740AC-4623-47EF-AECE-C7B7D43506FB}" presName="rootComposite2" presStyleCnt="0"/>
      <dgm:spPr/>
    </dgm:pt>
    <dgm:pt modelId="{8EE61A5D-FD33-47A7-95D6-302EB25C062E}" type="pres">
      <dgm:prSet presAssocID="{367740AC-4623-47EF-AECE-C7B7D43506FB}" presName="rootText2" presStyleLbl="alignAcc1" presStyleIdx="0" presStyleCnt="0">
        <dgm:presLayoutVars>
          <dgm:chPref val="3"/>
        </dgm:presLayoutVars>
      </dgm:prSet>
      <dgm:spPr/>
      <dgm:t>
        <a:bodyPr/>
        <a:lstStyle/>
        <a:p>
          <a:endParaRPr lang="en-US"/>
        </a:p>
      </dgm:t>
    </dgm:pt>
    <dgm:pt modelId="{BD0AAD4E-021C-410B-8244-8EE1DEB8CBA9}" type="pres">
      <dgm:prSet presAssocID="{367740AC-4623-47EF-AECE-C7B7D43506FB}" presName="topArc2" presStyleLbl="parChTrans1D1" presStyleIdx="4" presStyleCnt="6"/>
      <dgm:spPr/>
    </dgm:pt>
    <dgm:pt modelId="{C155EFA7-FCF1-4DFB-94B0-1F51D8E91E1D}" type="pres">
      <dgm:prSet presAssocID="{367740AC-4623-47EF-AECE-C7B7D43506FB}" presName="bottomArc2" presStyleLbl="parChTrans1D1" presStyleIdx="5" presStyleCnt="6"/>
      <dgm:spPr/>
    </dgm:pt>
    <dgm:pt modelId="{1DB2DBCE-AC90-4008-9639-C38B967DAE5A}" type="pres">
      <dgm:prSet presAssocID="{367740AC-4623-47EF-AECE-C7B7D43506FB}" presName="topConnNode2" presStyleLbl="node2" presStyleIdx="0" presStyleCnt="0"/>
      <dgm:spPr/>
      <dgm:t>
        <a:bodyPr/>
        <a:lstStyle/>
        <a:p>
          <a:endParaRPr lang="en-US"/>
        </a:p>
      </dgm:t>
    </dgm:pt>
    <dgm:pt modelId="{F991D304-7222-408F-A39C-B8A64E11E752}" type="pres">
      <dgm:prSet presAssocID="{367740AC-4623-47EF-AECE-C7B7D43506FB}" presName="hierChild4" presStyleCnt="0"/>
      <dgm:spPr/>
    </dgm:pt>
    <dgm:pt modelId="{33536D47-2733-499C-8BE0-32E0630FE6AE}" type="pres">
      <dgm:prSet presAssocID="{367740AC-4623-47EF-AECE-C7B7D43506FB}" presName="hierChild5" presStyleCnt="0"/>
      <dgm:spPr/>
    </dgm:pt>
    <dgm:pt modelId="{9F5C3B9A-B104-49E1-9336-C1CBC73CCE1B}" type="pres">
      <dgm:prSet presAssocID="{F6C5863B-2F93-41A4-BC89-CD3C328954EA}" presName="hierChild3" presStyleCnt="0"/>
      <dgm:spPr/>
    </dgm:pt>
  </dgm:ptLst>
  <dgm:cxnLst>
    <dgm:cxn modelId="{52053300-C4D3-4041-BD3C-40257D007EC8}" type="presOf" srcId="{D7C07E0C-AF5B-47CB-B211-437A2462BBCD}" destId="{46980BE4-F05F-4582-903F-1C40DFC6CCD6}" srcOrd="0" destOrd="0" presId="urn:microsoft.com/office/officeart/2008/layout/HalfCircleOrganizationChart"/>
    <dgm:cxn modelId="{D6A2DBAD-B077-45A8-9A27-245D953391BD}" srcId="{F6C5863B-2F93-41A4-BC89-CD3C328954EA}" destId="{A04A54D2-C0D3-462F-A669-209DFDAA0223}" srcOrd="0" destOrd="0" parTransId="{65E5A63B-650D-4ECF-A826-B97C39B21B03}" sibTransId="{A7EACDDC-10B3-408F-B57F-5C681F682B7B}"/>
    <dgm:cxn modelId="{E6D1BEF4-B578-4131-B3AC-43032B6C5D0F}" type="presOf" srcId="{A04A54D2-C0D3-462F-A669-209DFDAA0223}" destId="{864ADAA2-B5CB-4326-89A7-5484ED1FC66D}" srcOrd="0" destOrd="0" presId="urn:microsoft.com/office/officeart/2008/layout/HalfCircleOrganizationChart"/>
    <dgm:cxn modelId="{5B05414E-5E13-47D6-89DB-1C85C80F8F87}" type="presOf" srcId="{65E5A63B-650D-4ECF-A826-B97C39B21B03}" destId="{9802DFCF-0F04-48FB-BCDD-2EB0ECD631CB}" srcOrd="0" destOrd="0" presId="urn:microsoft.com/office/officeart/2008/layout/HalfCircleOrganizationChart"/>
    <dgm:cxn modelId="{F92EEC72-13DC-49CA-B6E4-415B40A582F5}" srcId="{F6C5863B-2F93-41A4-BC89-CD3C328954EA}" destId="{367740AC-4623-47EF-AECE-C7B7D43506FB}" srcOrd="1" destOrd="0" parTransId="{240AD798-21F2-4D20-A289-BC9ABB7B238B}" sibTransId="{C83108E1-8B2A-477C-A45F-513FE6DDF9CF}"/>
    <dgm:cxn modelId="{3C89817D-58BD-4F64-8FA3-122B309D6951}" srcId="{D7C07E0C-AF5B-47CB-B211-437A2462BBCD}" destId="{F6C5863B-2F93-41A4-BC89-CD3C328954EA}" srcOrd="0" destOrd="0" parTransId="{CF1DB540-C463-4575-A8B7-BDF710075AC2}" sibTransId="{5295BAFB-8DEE-49B3-A0AB-8D9ED1880D35}"/>
    <dgm:cxn modelId="{7158F9C3-CC17-4061-AE3F-151B6011692F}" type="presOf" srcId="{240AD798-21F2-4D20-A289-BC9ABB7B238B}" destId="{DB9D3182-EA16-422D-A7CE-BD3A77D9AEEC}" srcOrd="0" destOrd="0" presId="urn:microsoft.com/office/officeart/2008/layout/HalfCircleOrganizationChart"/>
    <dgm:cxn modelId="{15490981-4974-4E3B-8287-0BE3D051A3C3}" type="presOf" srcId="{367740AC-4623-47EF-AECE-C7B7D43506FB}" destId="{1DB2DBCE-AC90-4008-9639-C38B967DAE5A}" srcOrd="1" destOrd="0" presId="urn:microsoft.com/office/officeart/2008/layout/HalfCircleOrganizationChart"/>
    <dgm:cxn modelId="{96249E58-5F7F-4A3D-B9FD-599F5B7C5048}" type="presOf" srcId="{367740AC-4623-47EF-AECE-C7B7D43506FB}" destId="{8EE61A5D-FD33-47A7-95D6-302EB25C062E}" srcOrd="0" destOrd="0" presId="urn:microsoft.com/office/officeart/2008/layout/HalfCircleOrganizationChart"/>
    <dgm:cxn modelId="{5ED2AB97-D68E-473B-9D4A-8468CC5AC4A8}" type="presOf" srcId="{F6C5863B-2F93-41A4-BC89-CD3C328954EA}" destId="{EDE37F0F-3D31-454B-AF35-1D5A64C1E423}" srcOrd="1" destOrd="0" presId="urn:microsoft.com/office/officeart/2008/layout/HalfCircleOrganizationChart"/>
    <dgm:cxn modelId="{E67DC8B4-5ECE-4FAC-87A2-DE8943B09DE7}" type="presOf" srcId="{F6C5863B-2F93-41A4-BC89-CD3C328954EA}" destId="{F7E6576E-B804-4A63-9AE1-FA2F05F8DDD0}" srcOrd="0" destOrd="0" presId="urn:microsoft.com/office/officeart/2008/layout/HalfCircleOrganizationChart"/>
    <dgm:cxn modelId="{5C7D9CFE-C330-4109-BC6D-697920F38A8B}" type="presOf" srcId="{A04A54D2-C0D3-462F-A669-209DFDAA0223}" destId="{46A8D287-F37D-48C3-83EF-EBF552F67ED3}" srcOrd="1" destOrd="0" presId="urn:microsoft.com/office/officeart/2008/layout/HalfCircleOrganizationChart"/>
    <dgm:cxn modelId="{C0907FD2-49AF-4CC2-8213-A53227A9913E}" type="presParOf" srcId="{46980BE4-F05F-4582-903F-1C40DFC6CCD6}" destId="{48412FEB-EBB9-4DEA-8563-7EAFB697A13B}" srcOrd="0" destOrd="0" presId="urn:microsoft.com/office/officeart/2008/layout/HalfCircleOrganizationChart"/>
    <dgm:cxn modelId="{ECCFC31E-739F-4A43-BCA5-2C758573880A}" type="presParOf" srcId="{48412FEB-EBB9-4DEA-8563-7EAFB697A13B}" destId="{80155751-489A-49A9-AE6F-9D1413D6E80F}" srcOrd="0" destOrd="0" presId="urn:microsoft.com/office/officeart/2008/layout/HalfCircleOrganizationChart"/>
    <dgm:cxn modelId="{88AA48D3-D194-4122-B424-DF7314F511F8}" type="presParOf" srcId="{80155751-489A-49A9-AE6F-9D1413D6E80F}" destId="{F7E6576E-B804-4A63-9AE1-FA2F05F8DDD0}" srcOrd="0" destOrd="0" presId="urn:microsoft.com/office/officeart/2008/layout/HalfCircleOrganizationChart"/>
    <dgm:cxn modelId="{EE6A8A16-9F43-44EA-A608-2AA11D687626}" type="presParOf" srcId="{80155751-489A-49A9-AE6F-9D1413D6E80F}" destId="{449A538D-AFC2-4922-8135-D5F19C6E669B}" srcOrd="1" destOrd="0" presId="urn:microsoft.com/office/officeart/2008/layout/HalfCircleOrganizationChart"/>
    <dgm:cxn modelId="{B2F58119-00EC-48FC-8419-9B82ABC7BEEF}" type="presParOf" srcId="{80155751-489A-49A9-AE6F-9D1413D6E80F}" destId="{F0523D44-09ED-4252-B8EB-63ACCE800AD8}" srcOrd="2" destOrd="0" presId="urn:microsoft.com/office/officeart/2008/layout/HalfCircleOrganizationChart"/>
    <dgm:cxn modelId="{84673FCB-72CE-4516-8F82-6BF3A54F9FD2}" type="presParOf" srcId="{80155751-489A-49A9-AE6F-9D1413D6E80F}" destId="{EDE37F0F-3D31-454B-AF35-1D5A64C1E423}" srcOrd="3" destOrd="0" presId="urn:microsoft.com/office/officeart/2008/layout/HalfCircleOrganizationChart"/>
    <dgm:cxn modelId="{47279044-A569-4A72-8B45-41245B006116}" type="presParOf" srcId="{48412FEB-EBB9-4DEA-8563-7EAFB697A13B}" destId="{6D5D7F13-E4C1-48FF-A058-02324B05CB68}" srcOrd="1" destOrd="0" presId="urn:microsoft.com/office/officeart/2008/layout/HalfCircleOrganizationChart"/>
    <dgm:cxn modelId="{D3CEA841-E0A5-40A7-811E-CAD5DFF85D5E}" type="presParOf" srcId="{6D5D7F13-E4C1-48FF-A058-02324B05CB68}" destId="{9802DFCF-0F04-48FB-BCDD-2EB0ECD631CB}" srcOrd="0" destOrd="0" presId="urn:microsoft.com/office/officeart/2008/layout/HalfCircleOrganizationChart"/>
    <dgm:cxn modelId="{A5F39CEB-2971-4080-ADBE-1EF25A2FE3B8}" type="presParOf" srcId="{6D5D7F13-E4C1-48FF-A058-02324B05CB68}" destId="{8114350E-11EB-4F4F-9CD0-0E9599452D53}" srcOrd="1" destOrd="0" presId="urn:microsoft.com/office/officeart/2008/layout/HalfCircleOrganizationChart"/>
    <dgm:cxn modelId="{2710B378-C2EA-4C2E-A9D5-46B55D806721}" type="presParOf" srcId="{8114350E-11EB-4F4F-9CD0-0E9599452D53}" destId="{122D144E-C493-46ED-B9B2-5B9010BBC3EB}" srcOrd="0" destOrd="0" presId="urn:microsoft.com/office/officeart/2008/layout/HalfCircleOrganizationChart"/>
    <dgm:cxn modelId="{2670DDA9-C07D-4638-9AC0-777A793A4285}" type="presParOf" srcId="{122D144E-C493-46ED-B9B2-5B9010BBC3EB}" destId="{864ADAA2-B5CB-4326-89A7-5484ED1FC66D}" srcOrd="0" destOrd="0" presId="urn:microsoft.com/office/officeart/2008/layout/HalfCircleOrganizationChart"/>
    <dgm:cxn modelId="{FA167F0F-17CF-4767-9F98-70803D232709}" type="presParOf" srcId="{122D144E-C493-46ED-B9B2-5B9010BBC3EB}" destId="{34E5BF0B-0D12-48AB-915C-699C43EFD488}" srcOrd="1" destOrd="0" presId="urn:microsoft.com/office/officeart/2008/layout/HalfCircleOrganizationChart"/>
    <dgm:cxn modelId="{A0B5499A-8CF4-4F47-A972-ACB26E26D9AC}" type="presParOf" srcId="{122D144E-C493-46ED-B9B2-5B9010BBC3EB}" destId="{CE3ACA57-1E8B-4648-B979-618BA0FD2B81}" srcOrd="2" destOrd="0" presId="urn:microsoft.com/office/officeart/2008/layout/HalfCircleOrganizationChart"/>
    <dgm:cxn modelId="{736A879F-DCCC-4E0C-90DE-3A9D58ED447E}" type="presParOf" srcId="{122D144E-C493-46ED-B9B2-5B9010BBC3EB}" destId="{46A8D287-F37D-48C3-83EF-EBF552F67ED3}" srcOrd="3" destOrd="0" presId="urn:microsoft.com/office/officeart/2008/layout/HalfCircleOrganizationChart"/>
    <dgm:cxn modelId="{2F73AAA9-50DA-42BA-85F2-76B82BBD9230}" type="presParOf" srcId="{8114350E-11EB-4F4F-9CD0-0E9599452D53}" destId="{29F12933-FFC1-4FB4-A4F8-4FA995895997}" srcOrd="1" destOrd="0" presId="urn:microsoft.com/office/officeart/2008/layout/HalfCircleOrganizationChart"/>
    <dgm:cxn modelId="{2FB201F8-8198-40D6-9A2C-B46DE980D660}" type="presParOf" srcId="{8114350E-11EB-4F4F-9CD0-0E9599452D53}" destId="{8DE55600-D168-4A84-A19A-C4495C31A6BB}" srcOrd="2" destOrd="0" presId="urn:microsoft.com/office/officeart/2008/layout/HalfCircleOrganizationChart"/>
    <dgm:cxn modelId="{429E67AC-F38E-400F-9D71-0AD0D223D957}" type="presParOf" srcId="{6D5D7F13-E4C1-48FF-A058-02324B05CB68}" destId="{DB9D3182-EA16-422D-A7CE-BD3A77D9AEEC}" srcOrd="2" destOrd="0" presId="urn:microsoft.com/office/officeart/2008/layout/HalfCircleOrganizationChart"/>
    <dgm:cxn modelId="{2E43AC7C-77E6-4F67-B6E2-41F8CF02D9D5}" type="presParOf" srcId="{6D5D7F13-E4C1-48FF-A058-02324B05CB68}" destId="{45ECBBB2-D851-4F57-9BA6-E8B13248F66B}" srcOrd="3" destOrd="0" presId="urn:microsoft.com/office/officeart/2008/layout/HalfCircleOrganizationChart"/>
    <dgm:cxn modelId="{ED032BA2-9A39-427A-B265-FD7E091CEB4A}" type="presParOf" srcId="{45ECBBB2-D851-4F57-9BA6-E8B13248F66B}" destId="{E94E34FD-EC3C-4022-ADDA-94E977BF82C1}" srcOrd="0" destOrd="0" presId="urn:microsoft.com/office/officeart/2008/layout/HalfCircleOrganizationChart"/>
    <dgm:cxn modelId="{AE74B745-8E8A-483C-8C7B-AF4BD00EE090}" type="presParOf" srcId="{E94E34FD-EC3C-4022-ADDA-94E977BF82C1}" destId="{8EE61A5D-FD33-47A7-95D6-302EB25C062E}" srcOrd="0" destOrd="0" presId="urn:microsoft.com/office/officeart/2008/layout/HalfCircleOrganizationChart"/>
    <dgm:cxn modelId="{9C6AA235-EB1B-46D9-AAF5-D93F85DC7A11}" type="presParOf" srcId="{E94E34FD-EC3C-4022-ADDA-94E977BF82C1}" destId="{BD0AAD4E-021C-410B-8244-8EE1DEB8CBA9}" srcOrd="1" destOrd="0" presId="urn:microsoft.com/office/officeart/2008/layout/HalfCircleOrganizationChart"/>
    <dgm:cxn modelId="{9E54F135-B5A1-4F00-8B0B-998835FF08EB}" type="presParOf" srcId="{E94E34FD-EC3C-4022-ADDA-94E977BF82C1}" destId="{C155EFA7-FCF1-4DFB-94B0-1F51D8E91E1D}" srcOrd="2" destOrd="0" presId="urn:microsoft.com/office/officeart/2008/layout/HalfCircleOrganizationChart"/>
    <dgm:cxn modelId="{E3DD113A-1430-4EE5-B498-16C71593C09A}" type="presParOf" srcId="{E94E34FD-EC3C-4022-ADDA-94E977BF82C1}" destId="{1DB2DBCE-AC90-4008-9639-C38B967DAE5A}" srcOrd="3" destOrd="0" presId="urn:microsoft.com/office/officeart/2008/layout/HalfCircleOrganizationChart"/>
    <dgm:cxn modelId="{A1537702-722C-497B-8A5C-865656B8506F}" type="presParOf" srcId="{45ECBBB2-D851-4F57-9BA6-E8B13248F66B}" destId="{F991D304-7222-408F-A39C-B8A64E11E752}" srcOrd="1" destOrd="0" presId="urn:microsoft.com/office/officeart/2008/layout/HalfCircleOrganizationChart"/>
    <dgm:cxn modelId="{ADAD0448-E018-4BAA-9EA5-2BEB0482621E}" type="presParOf" srcId="{45ECBBB2-D851-4F57-9BA6-E8B13248F66B}" destId="{33536D47-2733-499C-8BE0-32E0630FE6AE}" srcOrd="2" destOrd="0" presId="urn:microsoft.com/office/officeart/2008/layout/HalfCircleOrganizationChart"/>
    <dgm:cxn modelId="{18C7A0B3-F598-4D69-BEA9-A40F5D990C5B}" type="presParOf" srcId="{48412FEB-EBB9-4DEA-8563-7EAFB697A13B}" destId="{9F5C3B9A-B104-49E1-9336-C1CBC73CCE1B}"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C07E0C-AF5B-47CB-B211-437A2462BBCD}"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F6C5863B-2F93-41A4-BC89-CD3C328954EA}">
      <dgm:prSet phldrT="[Text]" custT="1"/>
      <dgm:spPr/>
      <dgm:t>
        <a:bodyPr/>
        <a:lstStyle/>
        <a:p>
          <a:r>
            <a:rPr lang="en-US" sz="4000" b="1" dirty="0" smtClean="0">
              <a:solidFill>
                <a:srgbClr val="C00000"/>
              </a:solidFill>
            </a:rPr>
            <a:t>F (Filter)</a:t>
          </a:r>
          <a:endParaRPr lang="en-US" sz="4000" b="1" dirty="0">
            <a:solidFill>
              <a:srgbClr val="C00000"/>
            </a:solidFill>
          </a:endParaRPr>
        </a:p>
      </dgm:t>
    </dgm:pt>
    <dgm:pt modelId="{CF1DB540-C463-4575-A8B7-BDF710075AC2}" type="parTrans" cxnId="{3C89817D-58BD-4F64-8FA3-122B309D6951}">
      <dgm:prSet/>
      <dgm:spPr/>
      <dgm:t>
        <a:bodyPr/>
        <a:lstStyle/>
        <a:p>
          <a:endParaRPr lang="en-US"/>
        </a:p>
      </dgm:t>
    </dgm:pt>
    <dgm:pt modelId="{5295BAFB-8DEE-49B3-A0AB-8D9ED1880D35}" type="sibTrans" cxnId="{3C89817D-58BD-4F64-8FA3-122B309D6951}">
      <dgm:prSet/>
      <dgm:spPr/>
      <dgm:t>
        <a:bodyPr/>
        <a:lstStyle/>
        <a:p>
          <a:endParaRPr lang="en-US"/>
        </a:p>
      </dgm:t>
    </dgm:pt>
    <dgm:pt modelId="{A04A54D2-C0D3-462F-A669-209DFDAA0223}">
      <dgm:prSet phldrT="[Text]" custT="1"/>
      <dgm:spPr/>
      <dgm:t>
        <a:bodyPr/>
        <a:lstStyle/>
        <a:p>
          <a:r>
            <a:rPr lang="en-US" sz="4000" b="1" dirty="0" smtClean="0">
              <a:solidFill>
                <a:srgbClr val="C00000"/>
              </a:solidFill>
            </a:rPr>
            <a:t>F: Feelings</a:t>
          </a:r>
          <a:endParaRPr lang="en-US" sz="4000" b="1" dirty="0">
            <a:solidFill>
              <a:srgbClr val="C00000"/>
            </a:solidFill>
          </a:endParaRPr>
        </a:p>
      </dgm:t>
    </dgm:pt>
    <dgm:pt modelId="{65E5A63B-650D-4ECF-A826-B97C39B21B03}" type="parTrans" cxnId="{D6A2DBAD-B077-45A8-9A27-245D953391BD}">
      <dgm:prSet/>
      <dgm:spPr/>
      <dgm:t>
        <a:bodyPr/>
        <a:lstStyle/>
        <a:p>
          <a:endParaRPr lang="en-US" sz="4000" b="1">
            <a:solidFill>
              <a:srgbClr val="C00000"/>
            </a:solidFill>
          </a:endParaRPr>
        </a:p>
      </dgm:t>
    </dgm:pt>
    <dgm:pt modelId="{A7EACDDC-10B3-408F-B57F-5C681F682B7B}" type="sibTrans" cxnId="{D6A2DBAD-B077-45A8-9A27-245D953391BD}">
      <dgm:prSet/>
      <dgm:spPr/>
      <dgm:t>
        <a:bodyPr/>
        <a:lstStyle/>
        <a:p>
          <a:endParaRPr lang="en-US"/>
        </a:p>
      </dgm:t>
    </dgm:pt>
    <dgm:pt modelId="{367740AC-4623-47EF-AECE-C7B7D43506FB}">
      <dgm:prSet phldrT="[Text]" custT="1"/>
      <dgm:spPr/>
      <dgm:t>
        <a:bodyPr/>
        <a:lstStyle/>
        <a:p>
          <a:r>
            <a:rPr lang="en-US" sz="4000" b="1" dirty="0" smtClean="0">
              <a:solidFill>
                <a:srgbClr val="C00000"/>
              </a:solidFill>
            </a:rPr>
            <a:t>F: Facts</a:t>
          </a:r>
          <a:endParaRPr lang="en-US" sz="4000" b="1" dirty="0">
            <a:solidFill>
              <a:srgbClr val="C00000"/>
            </a:solidFill>
          </a:endParaRPr>
        </a:p>
      </dgm:t>
    </dgm:pt>
    <dgm:pt modelId="{240AD798-21F2-4D20-A289-BC9ABB7B238B}" type="parTrans" cxnId="{F92EEC72-13DC-49CA-B6E4-415B40A582F5}">
      <dgm:prSet/>
      <dgm:spPr/>
      <dgm:t>
        <a:bodyPr/>
        <a:lstStyle/>
        <a:p>
          <a:endParaRPr lang="en-US" sz="4000" b="1">
            <a:solidFill>
              <a:srgbClr val="C00000"/>
            </a:solidFill>
          </a:endParaRPr>
        </a:p>
      </dgm:t>
    </dgm:pt>
    <dgm:pt modelId="{C83108E1-8B2A-477C-A45F-513FE6DDF9CF}" type="sibTrans" cxnId="{F92EEC72-13DC-49CA-B6E4-415B40A582F5}">
      <dgm:prSet/>
      <dgm:spPr/>
      <dgm:t>
        <a:bodyPr/>
        <a:lstStyle/>
        <a:p>
          <a:endParaRPr lang="en-US"/>
        </a:p>
      </dgm:t>
    </dgm:pt>
    <dgm:pt modelId="{46980BE4-F05F-4582-903F-1C40DFC6CCD6}" type="pres">
      <dgm:prSet presAssocID="{D7C07E0C-AF5B-47CB-B211-437A2462BBCD}" presName="Name0" presStyleCnt="0">
        <dgm:presLayoutVars>
          <dgm:orgChart val="1"/>
          <dgm:chPref val="1"/>
          <dgm:dir/>
          <dgm:animOne val="branch"/>
          <dgm:animLvl val="lvl"/>
          <dgm:resizeHandles/>
        </dgm:presLayoutVars>
      </dgm:prSet>
      <dgm:spPr/>
      <dgm:t>
        <a:bodyPr/>
        <a:lstStyle/>
        <a:p>
          <a:endParaRPr lang="en-US"/>
        </a:p>
      </dgm:t>
    </dgm:pt>
    <dgm:pt modelId="{48412FEB-EBB9-4DEA-8563-7EAFB697A13B}" type="pres">
      <dgm:prSet presAssocID="{F6C5863B-2F93-41A4-BC89-CD3C328954EA}" presName="hierRoot1" presStyleCnt="0">
        <dgm:presLayoutVars>
          <dgm:hierBranch val="init"/>
        </dgm:presLayoutVars>
      </dgm:prSet>
      <dgm:spPr/>
    </dgm:pt>
    <dgm:pt modelId="{80155751-489A-49A9-AE6F-9D1413D6E80F}" type="pres">
      <dgm:prSet presAssocID="{F6C5863B-2F93-41A4-BC89-CD3C328954EA}" presName="rootComposite1" presStyleCnt="0"/>
      <dgm:spPr/>
    </dgm:pt>
    <dgm:pt modelId="{F7E6576E-B804-4A63-9AE1-FA2F05F8DDD0}" type="pres">
      <dgm:prSet presAssocID="{F6C5863B-2F93-41A4-BC89-CD3C328954EA}" presName="rootText1" presStyleLbl="alignAcc1" presStyleIdx="0" presStyleCnt="0">
        <dgm:presLayoutVars>
          <dgm:chPref val="3"/>
        </dgm:presLayoutVars>
      </dgm:prSet>
      <dgm:spPr/>
      <dgm:t>
        <a:bodyPr/>
        <a:lstStyle/>
        <a:p>
          <a:endParaRPr lang="en-US"/>
        </a:p>
      </dgm:t>
    </dgm:pt>
    <dgm:pt modelId="{449A538D-AFC2-4922-8135-D5F19C6E669B}" type="pres">
      <dgm:prSet presAssocID="{F6C5863B-2F93-41A4-BC89-CD3C328954EA}" presName="topArc1" presStyleLbl="parChTrans1D1" presStyleIdx="0" presStyleCnt="6"/>
      <dgm:spPr/>
    </dgm:pt>
    <dgm:pt modelId="{F0523D44-09ED-4252-B8EB-63ACCE800AD8}" type="pres">
      <dgm:prSet presAssocID="{F6C5863B-2F93-41A4-BC89-CD3C328954EA}" presName="bottomArc1" presStyleLbl="parChTrans1D1" presStyleIdx="1" presStyleCnt="6"/>
      <dgm:spPr/>
    </dgm:pt>
    <dgm:pt modelId="{EDE37F0F-3D31-454B-AF35-1D5A64C1E423}" type="pres">
      <dgm:prSet presAssocID="{F6C5863B-2F93-41A4-BC89-CD3C328954EA}" presName="topConnNode1" presStyleLbl="node1" presStyleIdx="0" presStyleCnt="0"/>
      <dgm:spPr/>
      <dgm:t>
        <a:bodyPr/>
        <a:lstStyle/>
        <a:p>
          <a:endParaRPr lang="en-US"/>
        </a:p>
      </dgm:t>
    </dgm:pt>
    <dgm:pt modelId="{6D5D7F13-E4C1-48FF-A058-02324B05CB68}" type="pres">
      <dgm:prSet presAssocID="{F6C5863B-2F93-41A4-BC89-CD3C328954EA}" presName="hierChild2" presStyleCnt="0"/>
      <dgm:spPr/>
    </dgm:pt>
    <dgm:pt modelId="{9802DFCF-0F04-48FB-BCDD-2EB0ECD631CB}" type="pres">
      <dgm:prSet presAssocID="{65E5A63B-650D-4ECF-A826-B97C39B21B03}" presName="Name28" presStyleLbl="parChTrans1D2" presStyleIdx="0" presStyleCnt="2"/>
      <dgm:spPr/>
      <dgm:t>
        <a:bodyPr/>
        <a:lstStyle/>
        <a:p>
          <a:endParaRPr lang="en-US"/>
        </a:p>
      </dgm:t>
    </dgm:pt>
    <dgm:pt modelId="{8114350E-11EB-4F4F-9CD0-0E9599452D53}" type="pres">
      <dgm:prSet presAssocID="{A04A54D2-C0D3-462F-A669-209DFDAA0223}" presName="hierRoot2" presStyleCnt="0">
        <dgm:presLayoutVars>
          <dgm:hierBranch val="init"/>
        </dgm:presLayoutVars>
      </dgm:prSet>
      <dgm:spPr/>
    </dgm:pt>
    <dgm:pt modelId="{122D144E-C493-46ED-B9B2-5B9010BBC3EB}" type="pres">
      <dgm:prSet presAssocID="{A04A54D2-C0D3-462F-A669-209DFDAA0223}" presName="rootComposite2" presStyleCnt="0"/>
      <dgm:spPr/>
    </dgm:pt>
    <dgm:pt modelId="{864ADAA2-B5CB-4326-89A7-5484ED1FC66D}" type="pres">
      <dgm:prSet presAssocID="{A04A54D2-C0D3-462F-A669-209DFDAA0223}" presName="rootText2" presStyleLbl="alignAcc1" presStyleIdx="0" presStyleCnt="0">
        <dgm:presLayoutVars>
          <dgm:chPref val="3"/>
        </dgm:presLayoutVars>
      </dgm:prSet>
      <dgm:spPr/>
      <dgm:t>
        <a:bodyPr/>
        <a:lstStyle/>
        <a:p>
          <a:endParaRPr lang="en-US"/>
        </a:p>
      </dgm:t>
    </dgm:pt>
    <dgm:pt modelId="{34E5BF0B-0D12-48AB-915C-699C43EFD488}" type="pres">
      <dgm:prSet presAssocID="{A04A54D2-C0D3-462F-A669-209DFDAA0223}" presName="topArc2" presStyleLbl="parChTrans1D1" presStyleIdx="2" presStyleCnt="6"/>
      <dgm:spPr/>
    </dgm:pt>
    <dgm:pt modelId="{CE3ACA57-1E8B-4648-B979-618BA0FD2B81}" type="pres">
      <dgm:prSet presAssocID="{A04A54D2-C0D3-462F-A669-209DFDAA0223}" presName="bottomArc2" presStyleLbl="parChTrans1D1" presStyleIdx="3" presStyleCnt="6"/>
      <dgm:spPr/>
    </dgm:pt>
    <dgm:pt modelId="{46A8D287-F37D-48C3-83EF-EBF552F67ED3}" type="pres">
      <dgm:prSet presAssocID="{A04A54D2-C0D3-462F-A669-209DFDAA0223}" presName="topConnNode2" presStyleLbl="node2" presStyleIdx="0" presStyleCnt="0"/>
      <dgm:spPr/>
      <dgm:t>
        <a:bodyPr/>
        <a:lstStyle/>
        <a:p>
          <a:endParaRPr lang="en-US"/>
        </a:p>
      </dgm:t>
    </dgm:pt>
    <dgm:pt modelId="{29F12933-FFC1-4FB4-A4F8-4FA995895997}" type="pres">
      <dgm:prSet presAssocID="{A04A54D2-C0D3-462F-A669-209DFDAA0223}" presName="hierChild4" presStyleCnt="0"/>
      <dgm:spPr/>
    </dgm:pt>
    <dgm:pt modelId="{8DE55600-D168-4A84-A19A-C4495C31A6BB}" type="pres">
      <dgm:prSet presAssocID="{A04A54D2-C0D3-462F-A669-209DFDAA0223}" presName="hierChild5" presStyleCnt="0"/>
      <dgm:spPr/>
    </dgm:pt>
    <dgm:pt modelId="{DB9D3182-EA16-422D-A7CE-BD3A77D9AEEC}" type="pres">
      <dgm:prSet presAssocID="{240AD798-21F2-4D20-A289-BC9ABB7B238B}" presName="Name28" presStyleLbl="parChTrans1D2" presStyleIdx="1" presStyleCnt="2"/>
      <dgm:spPr/>
      <dgm:t>
        <a:bodyPr/>
        <a:lstStyle/>
        <a:p>
          <a:endParaRPr lang="en-US"/>
        </a:p>
      </dgm:t>
    </dgm:pt>
    <dgm:pt modelId="{45ECBBB2-D851-4F57-9BA6-E8B13248F66B}" type="pres">
      <dgm:prSet presAssocID="{367740AC-4623-47EF-AECE-C7B7D43506FB}" presName="hierRoot2" presStyleCnt="0">
        <dgm:presLayoutVars>
          <dgm:hierBranch val="init"/>
        </dgm:presLayoutVars>
      </dgm:prSet>
      <dgm:spPr/>
    </dgm:pt>
    <dgm:pt modelId="{E94E34FD-EC3C-4022-ADDA-94E977BF82C1}" type="pres">
      <dgm:prSet presAssocID="{367740AC-4623-47EF-AECE-C7B7D43506FB}" presName="rootComposite2" presStyleCnt="0"/>
      <dgm:spPr/>
    </dgm:pt>
    <dgm:pt modelId="{8EE61A5D-FD33-47A7-95D6-302EB25C062E}" type="pres">
      <dgm:prSet presAssocID="{367740AC-4623-47EF-AECE-C7B7D43506FB}" presName="rootText2" presStyleLbl="alignAcc1" presStyleIdx="0" presStyleCnt="0">
        <dgm:presLayoutVars>
          <dgm:chPref val="3"/>
        </dgm:presLayoutVars>
      </dgm:prSet>
      <dgm:spPr/>
      <dgm:t>
        <a:bodyPr/>
        <a:lstStyle/>
        <a:p>
          <a:endParaRPr lang="en-US"/>
        </a:p>
      </dgm:t>
    </dgm:pt>
    <dgm:pt modelId="{BD0AAD4E-021C-410B-8244-8EE1DEB8CBA9}" type="pres">
      <dgm:prSet presAssocID="{367740AC-4623-47EF-AECE-C7B7D43506FB}" presName="topArc2" presStyleLbl="parChTrans1D1" presStyleIdx="4" presStyleCnt="6"/>
      <dgm:spPr/>
    </dgm:pt>
    <dgm:pt modelId="{C155EFA7-FCF1-4DFB-94B0-1F51D8E91E1D}" type="pres">
      <dgm:prSet presAssocID="{367740AC-4623-47EF-AECE-C7B7D43506FB}" presName="bottomArc2" presStyleLbl="parChTrans1D1" presStyleIdx="5" presStyleCnt="6"/>
      <dgm:spPr/>
    </dgm:pt>
    <dgm:pt modelId="{1DB2DBCE-AC90-4008-9639-C38B967DAE5A}" type="pres">
      <dgm:prSet presAssocID="{367740AC-4623-47EF-AECE-C7B7D43506FB}" presName="topConnNode2" presStyleLbl="node2" presStyleIdx="0" presStyleCnt="0"/>
      <dgm:spPr/>
      <dgm:t>
        <a:bodyPr/>
        <a:lstStyle/>
        <a:p>
          <a:endParaRPr lang="en-US"/>
        </a:p>
      </dgm:t>
    </dgm:pt>
    <dgm:pt modelId="{F991D304-7222-408F-A39C-B8A64E11E752}" type="pres">
      <dgm:prSet presAssocID="{367740AC-4623-47EF-AECE-C7B7D43506FB}" presName="hierChild4" presStyleCnt="0"/>
      <dgm:spPr/>
    </dgm:pt>
    <dgm:pt modelId="{33536D47-2733-499C-8BE0-32E0630FE6AE}" type="pres">
      <dgm:prSet presAssocID="{367740AC-4623-47EF-AECE-C7B7D43506FB}" presName="hierChild5" presStyleCnt="0"/>
      <dgm:spPr/>
    </dgm:pt>
    <dgm:pt modelId="{9F5C3B9A-B104-49E1-9336-C1CBC73CCE1B}" type="pres">
      <dgm:prSet presAssocID="{F6C5863B-2F93-41A4-BC89-CD3C328954EA}" presName="hierChild3" presStyleCnt="0"/>
      <dgm:spPr/>
    </dgm:pt>
  </dgm:ptLst>
  <dgm:cxnLst>
    <dgm:cxn modelId="{C195B5ED-1662-4F6D-8DF7-EBC4E157151A}" type="presOf" srcId="{D7C07E0C-AF5B-47CB-B211-437A2462BBCD}" destId="{46980BE4-F05F-4582-903F-1C40DFC6CCD6}" srcOrd="0" destOrd="0" presId="urn:microsoft.com/office/officeart/2008/layout/HalfCircleOrganizationChart"/>
    <dgm:cxn modelId="{D6A2DBAD-B077-45A8-9A27-245D953391BD}" srcId="{F6C5863B-2F93-41A4-BC89-CD3C328954EA}" destId="{A04A54D2-C0D3-462F-A669-209DFDAA0223}" srcOrd="0" destOrd="0" parTransId="{65E5A63B-650D-4ECF-A826-B97C39B21B03}" sibTransId="{A7EACDDC-10B3-408F-B57F-5C681F682B7B}"/>
    <dgm:cxn modelId="{7F849009-0DCE-4AE5-BFB4-2472C8BDE3F5}" type="presOf" srcId="{F6C5863B-2F93-41A4-BC89-CD3C328954EA}" destId="{F7E6576E-B804-4A63-9AE1-FA2F05F8DDD0}" srcOrd="0" destOrd="0" presId="urn:microsoft.com/office/officeart/2008/layout/HalfCircleOrganizationChart"/>
    <dgm:cxn modelId="{36D1766A-0A91-41DA-8DAB-0332A83CCCD3}" type="presOf" srcId="{F6C5863B-2F93-41A4-BC89-CD3C328954EA}" destId="{EDE37F0F-3D31-454B-AF35-1D5A64C1E423}" srcOrd="1" destOrd="0" presId="urn:microsoft.com/office/officeart/2008/layout/HalfCircleOrganizationChart"/>
    <dgm:cxn modelId="{BF76F491-42C9-43CB-BB4A-8B701D4F98A9}" type="presOf" srcId="{A04A54D2-C0D3-462F-A669-209DFDAA0223}" destId="{864ADAA2-B5CB-4326-89A7-5484ED1FC66D}" srcOrd="0" destOrd="0" presId="urn:microsoft.com/office/officeart/2008/layout/HalfCircleOrganizationChart"/>
    <dgm:cxn modelId="{3C89817D-58BD-4F64-8FA3-122B309D6951}" srcId="{D7C07E0C-AF5B-47CB-B211-437A2462BBCD}" destId="{F6C5863B-2F93-41A4-BC89-CD3C328954EA}" srcOrd="0" destOrd="0" parTransId="{CF1DB540-C463-4575-A8B7-BDF710075AC2}" sibTransId="{5295BAFB-8DEE-49B3-A0AB-8D9ED1880D35}"/>
    <dgm:cxn modelId="{840113D1-025B-49B7-B47C-F6103ABC37A1}" type="presOf" srcId="{367740AC-4623-47EF-AECE-C7B7D43506FB}" destId="{1DB2DBCE-AC90-4008-9639-C38B967DAE5A}" srcOrd="1" destOrd="0" presId="urn:microsoft.com/office/officeart/2008/layout/HalfCircleOrganizationChart"/>
    <dgm:cxn modelId="{04E2E804-FC27-4D83-989A-25561B200F5E}" type="presOf" srcId="{65E5A63B-650D-4ECF-A826-B97C39B21B03}" destId="{9802DFCF-0F04-48FB-BCDD-2EB0ECD631CB}" srcOrd="0" destOrd="0" presId="urn:microsoft.com/office/officeart/2008/layout/HalfCircleOrganizationChart"/>
    <dgm:cxn modelId="{F92EEC72-13DC-49CA-B6E4-415B40A582F5}" srcId="{F6C5863B-2F93-41A4-BC89-CD3C328954EA}" destId="{367740AC-4623-47EF-AECE-C7B7D43506FB}" srcOrd="1" destOrd="0" parTransId="{240AD798-21F2-4D20-A289-BC9ABB7B238B}" sibTransId="{C83108E1-8B2A-477C-A45F-513FE6DDF9CF}"/>
    <dgm:cxn modelId="{902E48C5-AD99-4FB6-8E5D-49070769B746}" type="presOf" srcId="{240AD798-21F2-4D20-A289-BC9ABB7B238B}" destId="{DB9D3182-EA16-422D-A7CE-BD3A77D9AEEC}" srcOrd="0" destOrd="0" presId="urn:microsoft.com/office/officeart/2008/layout/HalfCircleOrganizationChart"/>
    <dgm:cxn modelId="{8820CD22-4190-45F4-88AD-1CD402021D03}" type="presOf" srcId="{367740AC-4623-47EF-AECE-C7B7D43506FB}" destId="{8EE61A5D-FD33-47A7-95D6-302EB25C062E}" srcOrd="0" destOrd="0" presId="urn:microsoft.com/office/officeart/2008/layout/HalfCircleOrganizationChart"/>
    <dgm:cxn modelId="{8D58C0A9-D22E-47BA-8060-9A358E38F73F}" type="presOf" srcId="{A04A54D2-C0D3-462F-A669-209DFDAA0223}" destId="{46A8D287-F37D-48C3-83EF-EBF552F67ED3}" srcOrd="1" destOrd="0" presId="urn:microsoft.com/office/officeart/2008/layout/HalfCircleOrganizationChart"/>
    <dgm:cxn modelId="{005CE2AB-E303-46EE-900D-B2390F5EDE54}" type="presParOf" srcId="{46980BE4-F05F-4582-903F-1C40DFC6CCD6}" destId="{48412FEB-EBB9-4DEA-8563-7EAFB697A13B}" srcOrd="0" destOrd="0" presId="urn:microsoft.com/office/officeart/2008/layout/HalfCircleOrganizationChart"/>
    <dgm:cxn modelId="{B4BAB134-9C08-417F-AB04-3799BF47EAE0}" type="presParOf" srcId="{48412FEB-EBB9-4DEA-8563-7EAFB697A13B}" destId="{80155751-489A-49A9-AE6F-9D1413D6E80F}" srcOrd="0" destOrd="0" presId="urn:microsoft.com/office/officeart/2008/layout/HalfCircleOrganizationChart"/>
    <dgm:cxn modelId="{E05F25CE-48C9-41DE-A6A6-08B73453D0C1}" type="presParOf" srcId="{80155751-489A-49A9-AE6F-9D1413D6E80F}" destId="{F7E6576E-B804-4A63-9AE1-FA2F05F8DDD0}" srcOrd="0" destOrd="0" presId="urn:microsoft.com/office/officeart/2008/layout/HalfCircleOrganizationChart"/>
    <dgm:cxn modelId="{17154990-821B-4C84-A936-CACCB5BAD06F}" type="presParOf" srcId="{80155751-489A-49A9-AE6F-9D1413D6E80F}" destId="{449A538D-AFC2-4922-8135-D5F19C6E669B}" srcOrd="1" destOrd="0" presId="urn:microsoft.com/office/officeart/2008/layout/HalfCircleOrganizationChart"/>
    <dgm:cxn modelId="{F82B70A0-9BC9-4AEC-9853-9DF33C7B6FF1}" type="presParOf" srcId="{80155751-489A-49A9-AE6F-9D1413D6E80F}" destId="{F0523D44-09ED-4252-B8EB-63ACCE800AD8}" srcOrd="2" destOrd="0" presId="urn:microsoft.com/office/officeart/2008/layout/HalfCircleOrganizationChart"/>
    <dgm:cxn modelId="{7596FD51-DDCC-4BA1-962A-62BBB19E688C}" type="presParOf" srcId="{80155751-489A-49A9-AE6F-9D1413D6E80F}" destId="{EDE37F0F-3D31-454B-AF35-1D5A64C1E423}" srcOrd="3" destOrd="0" presId="urn:microsoft.com/office/officeart/2008/layout/HalfCircleOrganizationChart"/>
    <dgm:cxn modelId="{2B7A735B-8E65-46F6-A33E-28CDCEAF1AE6}" type="presParOf" srcId="{48412FEB-EBB9-4DEA-8563-7EAFB697A13B}" destId="{6D5D7F13-E4C1-48FF-A058-02324B05CB68}" srcOrd="1" destOrd="0" presId="urn:microsoft.com/office/officeart/2008/layout/HalfCircleOrganizationChart"/>
    <dgm:cxn modelId="{4597DAF1-6C6C-4518-BA5C-C743D3BDDB20}" type="presParOf" srcId="{6D5D7F13-E4C1-48FF-A058-02324B05CB68}" destId="{9802DFCF-0F04-48FB-BCDD-2EB0ECD631CB}" srcOrd="0" destOrd="0" presId="urn:microsoft.com/office/officeart/2008/layout/HalfCircleOrganizationChart"/>
    <dgm:cxn modelId="{6BA54862-494F-40E1-A5B8-88ECA9AF1DA2}" type="presParOf" srcId="{6D5D7F13-E4C1-48FF-A058-02324B05CB68}" destId="{8114350E-11EB-4F4F-9CD0-0E9599452D53}" srcOrd="1" destOrd="0" presId="urn:microsoft.com/office/officeart/2008/layout/HalfCircleOrganizationChart"/>
    <dgm:cxn modelId="{B37AC403-945D-4B6D-81E1-45A46DBF19E8}" type="presParOf" srcId="{8114350E-11EB-4F4F-9CD0-0E9599452D53}" destId="{122D144E-C493-46ED-B9B2-5B9010BBC3EB}" srcOrd="0" destOrd="0" presId="urn:microsoft.com/office/officeart/2008/layout/HalfCircleOrganizationChart"/>
    <dgm:cxn modelId="{97E801CE-A27A-4B75-8B49-A4B574F61811}" type="presParOf" srcId="{122D144E-C493-46ED-B9B2-5B9010BBC3EB}" destId="{864ADAA2-B5CB-4326-89A7-5484ED1FC66D}" srcOrd="0" destOrd="0" presId="urn:microsoft.com/office/officeart/2008/layout/HalfCircleOrganizationChart"/>
    <dgm:cxn modelId="{2B3FF364-72B5-4E0E-812E-FCFE8E023F50}" type="presParOf" srcId="{122D144E-C493-46ED-B9B2-5B9010BBC3EB}" destId="{34E5BF0B-0D12-48AB-915C-699C43EFD488}" srcOrd="1" destOrd="0" presId="urn:microsoft.com/office/officeart/2008/layout/HalfCircleOrganizationChart"/>
    <dgm:cxn modelId="{890F9F4A-9551-482A-8672-1FD36C2A8982}" type="presParOf" srcId="{122D144E-C493-46ED-B9B2-5B9010BBC3EB}" destId="{CE3ACA57-1E8B-4648-B979-618BA0FD2B81}" srcOrd="2" destOrd="0" presId="urn:microsoft.com/office/officeart/2008/layout/HalfCircleOrganizationChart"/>
    <dgm:cxn modelId="{5C07A73F-0079-4D82-BEE1-23C34A3D03D6}" type="presParOf" srcId="{122D144E-C493-46ED-B9B2-5B9010BBC3EB}" destId="{46A8D287-F37D-48C3-83EF-EBF552F67ED3}" srcOrd="3" destOrd="0" presId="urn:microsoft.com/office/officeart/2008/layout/HalfCircleOrganizationChart"/>
    <dgm:cxn modelId="{78B5D9B5-CA59-4AAC-8ACA-474A69FC8A98}" type="presParOf" srcId="{8114350E-11EB-4F4F-9CD0-0E9599452D53}" destId="{29F12933-FFC1-4FB4-A4F8-4FA995895997}" srcOrd="1" destOrd="0" presId="urn:microsoft.com/office/officeart/2008/layout/HalfCircleOrganizationChart"/>
    <dgm:cxn modelId="{FA47E056-53E4-48C7-8119-76C813A565A1}" type="presParOf" srcId="{8114350E-11EB-4F4F-9CD0-0E9599452D53}" destId="{8DE55600-D168-4A84-A19A-C4495C31A6BB}" srcOrd="2" destOrd="0" presId="urn:microsoft.com/office/officeart/2008/layout/HalfCircleOrganizationChart"/>
    <dgm:cxn modelId="{1D9D70C6-1512-44CC-8E15-21EA0167C3C9}" type="presParOf" srcId="{6D5D7F13-E4C1-48FF-A058-02324B05CB68}" destId="{DB9D3182-EA16-422D-A7CE-BD3A77D9AEEC}" srcOrd="2" destOrd="0" presId="urn:microsoft.com/office/officeart/2008/layout/HalfCircleOrganizationChart"/>
    <dgm:cxn modelId="{B80D5F61-E193-4DE6-A921-0E2E2F875B00}" type="presParOf" srcId="{6D5D7F13-E4C1-48FF-A058-02324B05CB68}" destId="{45ECBBB2-D851-4F57-9BA6-E8B13248F66B}" srcOrd="3" destOrd="0" presId="urn:microsoft.com/office/officeart/2008/layout/HalfCircleOrganizationChart"/>
    <dgm:cxn modelId="{920CBC07-2E05-4759-B3BC-04EC84F498A0}" type="presParOf" srcId="{45ECBBB2-D851-4F57-9BA6-E8B13248F66B}" destId="{E94E34FD-EC3C-4022-ADDA-94E977BF82C1}" srcOrd="0" destOrd="0" presId="urn:microsoft.com/office/officeart/2008/layout/HalfCircleOrganizationChart"/>
    <dgm:cxn modelId="{5BF2F97E-EE53-409E-8C9D-1D56F0CB2EEF}" type="presParOf" srcId="{E94E34FD-EC3C-4022-ADDA-94E977BF82C1}" destId="{8EE61A5D-FD33-47A7-95D6-302EB25C062E}" srcOrd="0" destOrd="0" presId="urn:microsoft.com/office/officeart/2008/layout/HalfCircleOrganizationChart"/>
    <dgm:cxn modelId="{C0BD4D15-4E26-498A-A826-609CA6C47507}" type="presParOf" srcId="{E94E34FD-EC3C-4022-ADDA-94E977BF82C1}" destId="{BD0AAD4E-021C-410B-8244-8EE1DEB8CBA9}" srcOrd="1" destOrd="0" presId="urn:microsoft.com/office/officeart/2008/layout/HalfCircleOrganizationChart"/>
    <dgm:cxn modelId="{1A54C989-578C-4F11-9B5C-79F503144595}" type="presParOf" srcId="{E94E34FD-EC3C-4022-ADDA-94E977BF82C1}" destId="{C155EFA7-FCF1-4DFB-94B0-1F51D8E91E1D}" srcOrd="2" destOrd="0" presId="urn:microsoft.com/office/officeart/2008/layout/HalfCircleOrganizationChart"/>
    <dgm:cxn modelId="{933725BC-79C2-49DE-8C08-96FB4C823F39}" type="presParOf" srcId="{E94E34FD-EC3C-4022-ADDA-94E977BF82C1}" destId="{1DB2DBCE-AC90-4008-9639-C38B967DAE5A}" srcOrd="3" destOrd="0" presId="urn:microsoft.com/office/officeart/2008/layout/HalfCircleOrganizationChart"/>
    <dgm:cxn modelId="{97F17A4C-9999-46F6-91D8-9D224713B6C8}" type="presParOf" srcId="{45ECBBB2-D851-4F57-9BA6-E8B13248F66B}" destId="{F991D304-7222-408F-A39C-B8A64E11E752}" srcOrd="1" destOrd="0" presId="urn:microsoft.com/office/officeart/2008/layout/HalfCircleOrganizationChart"/>
    <dgm:cxn modelId="{AD75FD90-608D-4B99-9195-96B4E66AAB29}" type="presParOf" srcId="{45ECBBB2-D851-4F57-9BA6-E8B13248F66B}" destId="{33536D47-2733-499C-8BE0-32E0630FE6AE}" srcOrd="2" destOrd="0" presId="urn:microsoft.com/office/officeart/2008/layout/HalfCircleOrganizationChart"/>
    <dgm:cxn modelId="{297E57F9-2C56-4812-9D2E-ED381A861FB6}" type="presParOf" srcId="{48412FEB-EBB9-4DEA-8563-7EAFB697A13B}" destId="{9F5C3B9A-B104-49E1-9336-C1CBC73CCE1B}"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D3182-EA16-422D-A7CE-BD3A77D9AEEC}">
      <dsp:nvSpPr>
        <dsp:cNvPr id="0" name=""/>
        <dsp:cNvSpPr/>
      </dsp:nvSpPr>
      <dsp:spPr>
        <a:xfrm>
          <a:off x="4114799" y="1807573"/>
          <a:ext cx="2184957" cy="758415"/>
        </a:xfrm>
        <a:custGeom>
          <a:avLst/>
          <a:gdLst/>
          <a:ahLst/>
          <a:cxnLst/>
          <a:rect l="0" t="0" r="0" b="0"/>
          <a:pathLst>
            <a:path>
              <a:moveTo>
                <a:pt x="0" y="0"/>
              </a:moveTo>
              <a:lnTo>
                <a:pt x="0" y="379207"/>
              </a:lnTo>
              <a:lnTo>
                <a:pt x="2184957" y="379207"/>
              </a:lnTo>
              <a:lnTo>
                <a:pt x="2184957" y="75841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02DFCF-0F04-48FB-BCDD-2EB0ECD631CB}">
      <dsp:nvSpPr>
        <dsp:cNvPr id="0" name=""/>
        <dsp:cNvSpPr/>
      </dsp:nvSpPr>
      <dsp:spPr>
        <a:xfrm>
          <a:off x="1929842" y="1807573"/>
          <a:ext cx="2184957" cy="758415"/>
        </a:xfrm>
        <a:custGeom>
          <a:avLst/>
          <a:gdLst/>
          <a:ahLst/>
          <a:cxnLst/>
          <a:rect l="0" t="0" r="0" b="0"/>
          <a:pathLst>
            <a:path>
              <a:moveTo>
                <a:pt x="2184957" y="0"/>
              </a:moveTo>
              <a:lnTo>
                <a:pt x="2184957" y="379207"/>
              </a:lnTo>
              <a:lnTo>
                <a:pt x="0" y="379207"/>
              </a:lnTo>
              <a:lnTo>
                <a:pt x="0" y="75841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9A538D-AFC2-4922-8135-D5F19C6E669B}">
      <dsp:nvSpPr>
        <dsp:cNvPr id="0" name=""/>
        <dsp:cNvSpPr/>
      </dsp:nvSpPr>
      <dsp:spPr>
        <a:xfrm>
          <a:off x="3211924" y="1823"/>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523D44-09ED-4252-B8EB-63ACCE800AD8}">
      <dsp:nvSpPr>
        <dsp:cNvPr id="0" name=""/>
        <dsp:cNvSpPr/>
      </dsp:nvSpPr>
      <dsp:spPr>
        <a:xfrm>
          <a:off x="3211924" y="1823"/>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E6576E-B804-4A63-9AE1-FA2F05F8DDD0}">
      <dsp:nvSpPr>
        <dsp:cNvPr id="0" name=""/>
        <dsp:cNvSpPr/>
      </dsp:nvSpPr>
      <dsp:spPr>
        <a:xfrm>
          <a:off x="2309049" y="326858"/>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Analytical Listening Technique</a:t>
          </a:r>
          <a:endParaRPr lang="en-US" sz="4000" b="1" kern="1200" dirty="0">
            <a:solidFill>
              <a:srgbClr val="C00000"/>
            </a:solidFill>
          </a:endParaRPr>
        </a:p>
      </dsp:txBody>
      <dsp:txXfrm>
        <a:off x="2309049" y="326858"/>
        <a:ext cx="3611500" cy="1155680"/>
      </dsp:txXfrm>
    </dsp:sp>
    <dsp:sp modelId="{34E5BF0B-0D12-48AB-915C-699C43EFD488}">
      <dsp:nvSpPr>
        <dsp:cNvPr id="0" name=""/>
        <dsp:cNvSpPr/>
      </dsp:nvSpPr>
      <dsp:spPr>
        <a:xfrm>
          <a:off x="1026967" y="2565989"/>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3ACA57-1E8B-4648-B979-618BA0FD2B81}">
      <dsp:nvSpPr>
        <dsp:cNvPr id="0" name=""/>
        <dsp:cNvSpPr/>
      </dsp:nvSpPr>
      <dsp:spPr>
        <a:xfrm>
          <a:off x="1026967" y="2565989"/>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4ADAA2-B5CB-4326-89A7-5484ED1FC66D}">
      <dsp:nvSpPr>
        <dsp:cNvPr id="0" name=""/>
        <dsp:cNvSpPr/>
      </dsp:nvSpPr>
      <dsp:spPr>
        <a:xfrm>
          <a:off x="124091" y="2891024"/>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Listen to </a:t>
          </a:r>
          <a:br>
            <a:rPr lang="en-US" sz="4000" b="1" kern="1200" dirty="0" smtClean="0">
              <a:solidFill>
                <a:srgbClr val="C00000"/>
              </a:solidFill>
            </a:rPr>
          </a:br>
          <a:r>
            <a:rPr lang="en-US" sz="4000" b="1" kern="1200" dirty="0" smtClean="0">
              <a:solidFill>
                <a:srgbClr val="C00000"/>
              </a:solidFill>
            </a:rPr>
            <a:t>the end</a:t>
          </a:r>
          <a:endParaRPr lang="en-US" sz="4000" b="1" kern="1200" dirty="0">
            <a:solidFill>
              <a:srgbClr val="C00000"/>
            </a:solidFill>
          </a:endParaRPr>
        </a:p>
      </dsp:txBody>
      <dsp:txXfrm>
        <a:off x="124091" y="2891024"/>
        <a:ext cx="3611500" cy="1155680"/>
      </dsp:txXfrm>
    </dsp:sp>
    <dsp:sp modelId="{BD0AAD4E-021C-410B-8244-8EE1DEB8CBA9}">
      <dsp:nvSpPr>
        <dsp:cNvPr id="0" name=""/>
        <dsp:cNvSpPr/>
      </dsp:nvSpPr>
      <dsp:spPr>
        <a:xfrm>
          <a:off x="5396882" y="2565989"/>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55EFA7-FCF1-4DFB-94B0-1F51D8E91E1D}">
      <dsp:nvSpPr>
        <dsp:cNvPr id="0" name=""/>
        <dsp:cNvSpPr/>
      </dsp:nvSpPr>
      <dsp:spPr>
        <a:xfrm>
          <a:off x="5396882" y="2565989"/>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E61A5D-FD33-47A7-95D6-302EB25C062E}">
      <dsp:nvSpPr>
        <dsp:cNvPr id="0" name=""/>
        <dsp:cNvSpPr/>
      </dsp:nvSpPr>
      <dsp:spPr>
        <a:xfrm>
          <a:off x="4494007" y="2891024"/>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Analyze &amp; Connect</a:t>
          </a:r>
          <a:endParaRPr lang="en-US" sz="4000" b="1" kern="1200" dirty="0">
            <a:solidFill>
              <a:srgbClr val="C00000"/>
            </a:solidFill>
          </a:endParaRPr>
        </a:p>
      </dsp:txBody>
      <dsp:txXfrm>
        <a:off x="4494007" y="2891024"/>
        <a:ext cx="3611500" cy="1155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D3182-EA16-422D-A7CE-BD3A77D9AEEC}">
      <dsp:nvSpPr>
        <dsp:cNvPr id="0" name=""/>
        <dsp:cNvSpPr/>
      </dsp:nvSpPr>
      <dsp:spPr>
        <a:xfrm>
          <a:off x="4114799" y="1807573"/>
          <a:ext cx="2184957" cy="758415"/>
        </a:xfrm>
        <a:custGeom>
          <a:avLst/>
          <a:gdLst/>
          <a:ahLst/>
          <a:cxnLst/>
          <a:rect l="0" t="0" r="0" b="0"/>
          <a:pathLst>
            <a:path>
              <a:moveTo>
                <a:pt x="0" y="0"/>
              </a:moveTo>
              <a:lnTo>
                <a:pt x="0" y="379207"/>
              </a:lnTo>
              <a:lnTo>
                <a:pt x="2184957" y="379207"/>
              </a:lnTo>
              <a:lnTo>
                <a:pt x="2184957" y="75841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02DFCF-0F04-48FB-BCDD-2EB0ECD631CB}">
      <dsp:nvSpPr>
        <dsp:cNvPr id="0" name=""/>
        <dsp:cNvSpPr/>
      </dsp:nvSpPr>
      <dsp:spPr>
        <a:xfrm>
          <a:off x="1929842" y="1807573"/>
          <a:ext cx="2184957" cy="758415"/>
        </a:xfrm>
        <a:custGeom>
          <a:avLst/>
          <a:gdLst/>
          <a:ahLst/>
          <a:cxnLst/>
          <a:rect l="0" t="0" r="0" b="0"/>
          <a:pathLst>
            <a:path>
              <a:moveTo>
                <a:pt x="2184957" y="0"/>
              </a:moveTo>
              <a:lnTo>
                <a:pt x="2184957" y="379207"/>
              </a:lnTo>
              <a:lnTo>
                <a:pt x="0" y="379207"/>
              </a:lnTo>
              <a:lnTo>
                <a:pt x="0" y="75841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9A538D-AFC2-4922-8135-D5F19C6E669B}">
      <dsp:nvSpPr>
        <dsp:cNvPr id="0" name=""/>
        <dsp:cNvSpPr/>
      </dsp:nvSpPr>
      <dsp:spPr>
        <a:xfrm>
          <a:off x="3211924" y="1823"/>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523D44-09ED-4252-B8EB-63ACCE800AD8}">
      <dsp:nvSpPr>
        <dsp:cNvPr id="0" name=""/>
        <dsp:cNvSpPr/>
      </dsp:nvSpPr>
      <dsp:spPr>
        <a:xfrm>
          <a:off x="3211924" y="1823"/>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E6576E-B804-4A63-9AE1-FA2F05F8DDD0}">
      <dsp:nvSpPr>
        <dsp:cNvPr id="0" name=""/>
        <dsp:cNvSpPr/>
      </dsp:nvSpPr>
      <dsp:spPr>
        <a:xfrm>
          <a:off x="2309049" y="326858"/>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F (Filter)</a:t>
          </a:r>
          <a:endParaRPr lang="en-US" sz="4000" b="1" kern="1200" dirty="0">
            <a:solidFill>
              <a:srgbClr val="C00000"/>
            </a:solidFill>
          </a:endParaRPr>
        </a:p>
      </dsp:txBody>
      <dsp:txXfrm>
        <a:off x="2309049" y="326858"/>
        <a:ext cx="3611500" cy="1155680"/>
      </dsp:txXfrm>
    </dsp:sp>
    <dsp:sp modelId="{34E5BF0B-0D12-48AB-915C-699C43EFD488}">
      <dsp:nvSpPr>
        <dsp:cNvPr id="0" name=""/>
        <dsp:cNvSpPr/>
      </dsp:nvSpPr>
      <dsp:spPr>
        <a:xfrm>
          <a:off x="1026967" y="2565989"/>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3ACA57-1E8B-4648-B979-618BA0FD2B81}">
      <dsp:nvSpPr>
        <dsp:cNvPr id="0" name=""/>
        <dsp:cNvSpPr/>
      </dsp:nvSpPr>
      <dsp:spPr>
        <a:xfrm>
          <a:off x="1026967" y="2565989"/>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4ADAA2-B5CB-4326-89A7-5484ED1FC66D}">
      <dsp:nvSpPr>
        <dsp:cNvPr id="0" name=""/>
        <dsp:cNvSpPr/>
      </dsp:nvSpPr>
      <dsp:spPr>
        <a:xfrm>
          <a:off x="124091" y="2891024"/>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F: Feelings</a:t>
          </a:r>
          <a:endParaRPr lang="en-US" sz="4000" b="1" kern="1200" dirty="0">
            <a:solidFill>
              <a:srgbClr val="C00000"/>
            </a:solidFill>
          </a:endParaRPr>
        </a:p>
      </dsp:txBody>
      <dsp:txXfrm>
        <a:off x="124091" y="2891024"/>
        <a:ext cx="3611500" cy="1155680"/>
      </dsp:txXfrm>
    </dsp:sp>
    <dsp:sp modelId="{BD0AAD4E-021C-410B-8244-8EE1DEB8CBA9}">
      <dsp:nvSpPr>
        <dsp:cNvPr id="0" name=""/>
        <dsp:cNvSpPr/>
      </dsp:nvSpPr>
      <dsp:spPr>
        <a:xfrm>
          <a:off x="5396882" y="2565989"/>
          <a:ext cx="1805750" cy="1805750"/>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55EFA7-FCF1-4DFB-94B0-1F51D8E91E1D}">
      <dsp:nvSpPr>
        <dsp:cNvPr id="0" name=""/>
        <dsp:cNvSpPr/>
      </dsp:nvSpPr>
      <dsp:spPr>
        <a:xfrm>
          <a:off x="5396882" y="2565989"/>
          <a:ext cx="1805750" cy="1805750"/>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E61A5D-FD33-47A7-95D6-302EB25C062E}">
      <dsp:nvSpPr>
        <dsp:cNvPr id="0" name=""/>
        <dsp:cNvSpPr/>
      </dsp:nvSpPr>
      <dsp:spPr>
        <a:xfrm>
          <a:off x="4494007" y="2891024"/>
          <a:ext cx="3611500" cy="115568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C00000"/>
              </a:solidFill>
            </a:rPr>
            <a:t>F: Facts</a:t>
          </a:r>
          <a:endParaRPr lang="en-US" sz="4000" b="1" kern="1200" dirty="0">
            <a:solidFill>
              <a:srgbClr val="C00000"/>
            </a:solidFill>
          </a:endParaRPr>
        </a:p>
      </dsp:txBody>
      <dsp:txXfrm>
        <a:off x="4494007" y="2891024"/>
        <a:ext cx="3611500" cy="1155680"/>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8B8DF-24AD-4F40-BBFC-89725AEAF415}" type="datetimeFigureOut">
              <a:rPr lang="en-US" smtClean="0"/>
              <a:pPr/>
              <a:t>10/31/2013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352DE-026B-4B56-8316-D39959E3BD60}" type="slidenum">
              <a:rPr lang="en-US" smtClean="0"/>
              <a:pPr/>
              <a:t>‹#›</a:t>
            </a:fld>
            <a:endParaRPr lang="en-US"/>
          </a:p>
        </p:txBody>
      </p:sp>
    </p:spTree>
    <p:extLst>
      <p:ext uri="{BB962C8B-B14F-4D97-AF65-F5344CB8AC3E}">
        <p14:creationId xmlns:p14="http://schemas.microsoft.com/office/powerpoint/2010/main" val="928962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9D4B4-0EC2-42AE-ABEC-26842DCC58CF}" type="datetimeFigureOut">
              <a:rPr lang="en-US" smtClean="0"/>
              <a:pPr/>
              <a:t>10/31/2013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105E4-9E70-4B8C-B294-1B0219D99967}" type="slidenum">
              <a:rPr lang="en-US" smtClean="0"/>
              <a:pPr/>
              <a:t>‹#›</a:t>
            </a:fld>
            <a:endParaRPr lang="en-US"/>
          </a:p>
        </p:txBody>
      </p:sp>
    </p:spTree>
    <p:extLst>
      <p:ext uri="{BB962C8B-B14F-4D97-AF65-F5344CB8AC3E}">
        <p14:creationId xmlns:p14="http://schemas.microsoft.com/office/powerpoint/2010/main" val="3217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286600"/>
            <a:ext cx="7772400" cy="860425"/>
          </a:xfrm>
        </p:spPr>
        <p:txBody>
          <a:bodyPr anchor="b" anchorCtr="0"/>
          <a:lstStyle>
            <a:lvl1pPr algn="r">
              <a:defRPr>
                <a:solidFill>
                  <a:schemeClr val="tx2">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61600" y="6005400"/>
            <a:ext cx="7753800" cy="1752600"/>
          </a:xfrm>
        </p:spPr>
        <p:txBody>
          <a:bodyPr>
            <a:normAutofit/>
          </a:bodyPr>
          <a:lstStyle>
            <a:lvl1pPr marL="0" indent="0" algn="r">
              <a:buNone/>
              <a:defRPr sz="2400">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7"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0" y="1752600"/>
            <a:ext cx="2855913" cy="4373563"/>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9"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10"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600" y="5181600"/>
            <a:ext cx="3962400" cy="338138"/>
          </a:xfrm>
        </p:spPr>
        <p:txBody>
          <a:bodyPr anchor="b"/>
          <a:lstStyle>
            <a:lvl1pPr algn="l">
              <a:defRPr sz="1800" b="1"/>
            </a:lvl1pPr>
          </a:lstStyle>
          <a:p>
            <a:r>
              <a:rPr lang="en-US" smtClean="0"/>
              <a:t>Click to edit Master title style</a:t>
            </a:r>
            <a:endParaRPr lang="en-US" dirty="0"/>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4419600" y="5486400"/>
            <a:ext cx="3962400" cy="804862"/>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0"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33200"/>
            <a:ext cx="8229600" cy="639762"/>
          </a:xfrm>
        </p:spPr>
        <p:txBody>
          <a:bodyPr/>
          <a:lstStyle>
            <a:lvl1pPr>
              <a:defRPr>
                <a:latin typeface="Monotype Corsiva" pitchFamily="66"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1752600"/>
            <a:ext cx="8229600" cy="4373563"/>
          </a:xfrm>
        </p:spPr>
        <p:txBody>
          <a:bodyPr/>
          <a:lstStyle>
            <a:lvl1pPr marL="0" indent="0">
              <a:lnSpc>
                <a:spcPts val="2600"/>
              </a:lnSpc>
              <a:buFontTx/>
              <a:buNone/>
              <a:defRPr sz="2800" b="1"/>
            </a:lvl1pPr>
            <a:lvl2pPr marL="684213" indent="-227013">
              <a:lnSpc>
                <a:spcPts val="2600"/>
              </a:lnSpc>
              <a:defRPr sz="2400"/>
            </a:lvl2pPr>
            <a:lvl3pPr marL="1087438" indent="-173038">
              <a:lnSpc>
                <a:spcPts val="2600"/>
              </a:lnSpc>
              <a:defRPr sz="2000"/>
            </a:lvl3pPr>
            <a:lvl4pPr marL="1541463" indent="-169863">
              <a:lnSpc>
                <a:spcPts val="2600"/>
              </a:lnSpc>
              <a:defRPr sz="1600"/>
            </a:lvl4pPr>
            <a:lvl5pPr marL="2001838" indent="-173038">
              <a:lnSpc>
                <a:spcPts val="2600"/>
              </a:lnSpc>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7"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8"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81200" y="1981200"/>
            <a:ext cx="6629400" cy="838200"/>
          </a:xfrm>
        </p:spPr>
        <p:txBody>
          <a:bodyPr>
            <a:normAutofit/>
          </a:bodyPr>
          <a:lstStyle>
            <a:lvl1pPr marL="57150" indent="0">
              <a:buFontTx/>
              <a:buNone/>
              <a:defRPr sz="2400" baseline="0"/>
            </a:lvl1pPr>
          </a:lstStyle>
          <a:p>
            <a:pPr lvl="0"/>
            <a:r>
              <a:rPr lang="en-US" smtClean="0"/>
              <a:t>Click to edit Master text styles</a:t>
            </a:r>
          </a:p>
        </p:txBody>
      </p:sp>
      <p:sp>
        <p:nvSpPr>
          <p:cNvPr id="10" name="Title 1"/>
          <p:cNvSpPr>
            <a:spLocks noGrp="1"/>
          </p:cNvSpPr>
          <p:nvPr>
            <p:ph type="title"/>
          </p:nvPr>
        </p:nvSpPr>
        <p:spPr>
          <a:xfrm>
            <a:off x="609600" y="762000"/>
            <a:ext cx="8229600" cy="639762"/>
          </a:xfrm>
        </p:spPr>
        <p:txBody>
          <a:bodyPr/>
          <a:lstStyle/>
          <a:p>
            <a:r>
              <a:rPr lang="en-US" smtClean="0"/>
              <a:t>Click to edit Master title style</a:t>
            </a:r>
            <a:endParaRPr lang="en-US" dirty="0"/>
          </a:p>
        </p:txBody>
      </p:sp>
      <p:sp>
        <p:nvSpPr>
          <p:cNvPr id="11" name="Text Placeholder 10"/>
          <p:cNvSpPr>
            <a:spLocks noGrp="1"/>
          </p:cNvSpPr>
          <p:nvPr>
            <p:ph type="body" sz="quarter" idx="13"/>
          </p:nvPr>
        </p:nvSpPr>
        <p:spPr>
          <a:xfrm>
            <a:off x="631200" y="1248000"/>
            <a:ext cx="8153400" cy="457200"/>
          </a:xfrm>
        </p:spPr>
        <p:txBody>
          <a:bodyPr>
            <a:normAutofit/>
          </a:bodyPr>
          <a:lstStyle>
            <a:lvl1pPr>
              <a:buFontTx/>
              <a:buNone/>
              <a:defRPr sz="2400"/>
            </a:lvl1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7"/>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685800" y="1371600"/>
            <a:ext cx="7772400" cy="1500187"/>
          </a:xfrm>
        </p:spPr>
        <p:txBody>
          <a:bodyPr anchor="b"/>
          <a:lstStyle>
            <a:lvl1pPr marL="0" indent="0">
              <a:buNone/>
              <a:defRPr sz="2000">
                <a:solidFill>
                  <a:schemeClr val="bg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7"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Title 1"/>
          <p:cNvSpPr>
            <a:spLocks noGrp="1"/>
          </p:cNvSpPr>
          <p:nvPr>
            <p:ph type="title"/>
          </p:nvPr>
        </p:nvSpPr>
        <p:spPr>
          <a:xfrm>
            <a:off x="609600" y="809400"/>
            <a:ext cx="8229600" cy="639762"/>
          </a:xfrm>
        </p:spPr>
        <p:txBody>
          <a:bodyPr/>
          <a:lstStyle/>
          <a:p>
            <a:r>
              <a:rPr lang="en-US" smtClean="0"/>
              <a:t>Click to edit Master title style</a:t>
            </a:r>
            <a:endParaRPr lang="en-US" dirty="0"/>
          </a:p>
        </p:txBody>
      </p:sp>
      <p:sp>
        <p:nvSpPr>
          <p:cNvPr id="16" name="Text Placeholder 10"/>
          <p:cNvSpPr>
            <a:spLocks noGrp="1"/>
          </p:cNvSpPr>
          <p:nvPr>
            <p:ph type="body" sz="quarter" idx="13"/>
          </p:nvPr>
        </p:nvSpPr>
        <p:spPr>
          <a:xfrm>
            <a:off x="631200" y="1295400"/>
            <a:ext cx="8153400" cy="457200"/>
          </a:xfrm>
        </p:spPr>
        <p:txBody>
          <a:bodyPr>
            <a:normAutofit/>
          </a:bodyPr>
          <a:lstStyle>
            <a:lvl1pPr>
              <a:buFontTx/>
              <a:buNone/>
              <a:defRPr sz="2400"/>
            </a:lvl1pPr>
          </a:lstStyle>
          <a:p>
            <a:pPr lvl="0"/>
            <a:r>
              <a:rPr lang="en-US" smtClean="0"/>
              <a:t>Click to edit Master text styles</a:t>
            </a:r>
          </a:p>
        </p:txBody>
      </p:sp>
      <p:sp>
        <p:nvSpPr>
          <p:cNvPr id="8"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6" name="Content Placeholder 3"/>
          <p:cNvSpPr>
            <a:spLocks noGrp="1"/>
          </p:cNvSpPr>
          <p:nvPr>
            <p:ph sz="half" idx="2"/>
          </p:nvPr>
        </p:nvSpPr>
        <p:spPr>
          <a:xfrm>
            <a:off x="2971800" y="1752601"/>
            <a:ext cx="57150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7"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9" name="Content Placeholder 2"/>
          <p:cNvSpPr>
            <a:spLocks noGrp="1"/>
          </p:cNvSpPr>
          <p:nvPr>
            <p:ph sz="half" idx="14"/>
          </p:nvPr>
        </p:nvSpPr>
        <p:spPr>
          <a:xfrm>
            <a:off x="457200" y="33528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0" name="Content Placeholder 3"/>
          <p:cNvSpPr>
            <a:spLocks noGrp="1"/>
          </p:cNvSpPr>
          <p:nvPr>
            <p:ph sz="half" idx="15"/>
          </p:nvPr>
        </p:nvSpPr>
        <p:spPr>
          <a:xfrm>
            <a:off x="2971800" y="3352800"/>
            <a:ext cx="57150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7" name="Title 1"/>
          <p:cNvSpPr>
            <a:spLocks noGrp="1"/>
          </p:cNvSpPr>
          <p:nvPr>
            <p:ph type="title"/>
          </p:nvPr>
        </p:nvSpPr>
        <p:spPr>
          <a:xfrm>
            <a:off x="609600" y="8094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95400"/>
            <a:ext cx="8153400" cy="457200"/>
          </a:xfrm>
        </p:spPr>
        <p:txBody>
          <a:bodyPr>
            <a:normAutofit/>
          </a:bodyPr>
          <a:lstStyle>
            <a:lvl1pPr>
              <a:buFontTx/>
              <a:buNone/>
              <a:defRPr sz="2400"/>
            </a:lvl1pPr>
          </a:lstStyle>
          <a:p>
            <a:pPr lvl="0"/>
            <a:r>
              <a:rPr lang="en-US" smtClean="0"/>
              <a:t>Click to edit Master text styles</a:t>
            </a:r>
          </a:p>
        </p:txBody>
      </p:sp>
      <p:sp>
        <p:nvSpPr>
          <p:cNvPr id="9" name="Content Placeholder 2"/>
          <p:cNvSpPr>
            <a:spLocks noGrp="1"/>
          </p:cNvSpPr>
          <p:nvPr>
            <p:ph sz="half" idx="1"/>
          </p:nvPr>
        </p:nvSpPr>
        <p:spPr>
          <a:xfrm>
            <a:off x="4572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0" name="Content Placeholder 3"/>
          <p:cNvSpPr>
            <a:spLocks noGrp="1"/>
          </p:cNvSpPr>
          <p:nvPr>
            <p:ph sz="half" idx="2"/>
          </p:nvPr>
        </p:nvSpPr>
        <p:spPr>
          <a:xfrm>
            <a:off x="32385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1" name="Content Placeholder 3"/>
          <p:cNvSpPr>
            <a:spLocks noGrp="1"/>
          </p:cNvSpPr>
          <p:nvPr>
            <p:ph sz="half" idx="14"/>
          </p:nvPr>
        </p:nvSpPr>
        <p:spPr>
          <a:xfrm>
            <a:off x="6019800" y="3581400"/>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13" name="Straight Connector 12"/>
          <p:cNvCxnSpPr>
            <a:endCxn id="9" idx="3"/>
          </p:cNvCxnSpPr>
          <p:nvPr userDrawn="1"/>
        </p:nvCxnSpPr>
        <p:spPr>
          <a:xfrm rot="5400000">
            <a:off x="1650603" y="3303191"/>
            <a:ext cx="3100388" cy="794"/>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rot="5400000">
            <a:off x="3963591" y="3809602"/>
            <a:ext cx="4114007" cy="1588"/>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sz="half" idx="15"/>
          </p:nvPr>
        </p:nvSpPr>
        <p:spPr>
          <a:xfrm>
            <a:off x="4572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6" name="Content Placeholder 3"/>
          <p:cNvSpPr>
            <a:spLocks noGrp="1"/>
          </p:cNvSpPr>
          <p:nvPr>
            <p:ph sz="half" idx="16"/>
          </p:nvPr>
        </p:nvSpPr>
        <p:spPr>
          <a:xfrm>
            <a:off x="32385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7" name="Content Placeholder 3"/>
          <p:cNvSpPr>
            <a:spLocks noGrp="1"/>
          </p:cNvSpPr>
          <p:nvPr>
            <p:ph sz="half" idx="17"/>
          </p:nvPr>
        </p:nvSpPr>
        <p:spPr>
          <a:xfrm>
            <a:off x="6019800" y="1752600"/>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0"/>
            <a:ext cx="4040188" cy="304801"/>
          </a:xfrm>
          <a:solidFill>
            <a:schemeClr val="accent5">
              <a:lumMod val="20000"/>
              <a:lumOff val="80000"/>
              <a:alpha val="39000"/>
            </a:schemeClr>
          </a:solidFill>
        </p:spPr>
        <p:txBody>
          <a:bodyPr tIns="320040" anchor="b">
            <a:noAutofit/>
          </a:bodyPr>
          <a:lstStyle>
            <a:lvl1pPr marL="0" indent="0">
              <a:buNone/>
              <a:defRPr sz="1800" b="1" cap="all" baseline="0">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057400"/>
            <a:ext cx="4040188" cy="4068763"/>
          </a:xfrm>
        </p:spPr>
        <p:txBody>
          <a:bodyPr/>
          <a:lstStyle>
            <a:lvl1pPr>
              <a:lnSpc>
                <a:spcPct val="100000"/>
              </a:lnSpc>
              <a:defRPr sz="2000"/>
            </a:lvl1pPr>
            <a:lvl2pPr>
              <a:lnSpc>
                <a:spcPct val="100000"/>
              </a:lnSpc>
              <a:defRPr sz="2000"/>
            </a:lvl2pPr>
            <a:lvl3pPr>
              <a:lnSpc>
                <a:spcPct val="100000"/>
              </a:lnSpc>
              <a:defRPr sz="1800"/>
            </a:lvl3pPr>
            <a:lvl4pPr>
              <a:lnSpc>
                <a:spcPct val="100000"/>
              </a:lnSpc>
              <a:defRPr sz="1600"/>
            </a:lvl4pPr>
            <a:lvl5pPr>
              <a:lnSpc>
                <a:spcPct val="100000"/>
              </a:lnSpc>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057400"/>
            <a:ext cx="4041775" cy="4068763"/>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2"/>
          <p:cNvSpPr>
            <a:spLocks noGrp="1"/>
          </p:cNvSpPr>
          <p:nvPr>
            <p:ph type="body" idx="12"/>
          </p:nvPr>
        </p:nvSpPr>
        <p:spPr>
          <a:xfrm>
            <a:off x="4648200" y="1752601"/>
            <a:ext cx="4040188" cy="304801"/>
          </a:xfrm>
          <a:solidFill>
            <a:schemeClr val="accent5">
              <a:lumMod val="20000"/>
              <a:lumOff val="80000"/>
              <a:alpha val="39000"/>
            </a:schemeClr>
          </a:solidFill>
        </p:spPr>
        <p:txBody>
          <a:bodyPr tIns="320040" anchor="b">
            <a:noAutofit/>
          </a:bodyPr>
          <a:lstStyle>
            <a:lvl1pPr marL="0" indent="0">
              <a:buNone/>
              <a:defRPr sz="1800" b="1" cap="all" baseline="0">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14"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15"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6" name="Slide Number Placeholder 5"/>
          <p:cNvSpPr>
            <a:spLocks noGrp="1"/>
          </p:cNvSpPr>
          <p:nvPr>
            <p:ph type="sldNum" sz="quarter" idx="1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609600" y="733200"/>
            <a:ext cx="8229600" cy="639762"/>
          </a:xfrm>
        </p:spPr>
        <p:txBody>
          <a:bodyPr/>
          <a:lstStyle/>
          <a:p>
            <a:r>
              <a:rPr lang="en-US" smtClean="0"/>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2400"/>
            </a:lvl1pPr>
          </a:lstStyle>
          <a:p>
            <a:pPr lvl="0"/>
            <a:r>
              <a:rPr lang="en-US" smtClean="0"/>
              <a:t>Click to edit Master text styles</a:t>
            </a:r>
          </a:p>
        </p:txBody>
      </p:sp>
      <p:sp>
        <p:nvSpPr>
          <p:cNvPr id="6"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400" y="655638"/>
            <a:ext cx="8229600" cy="639762"/>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95400"/>
            <a:ext cx="8229600" cy="48307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Footer Placeholder 4"/>
          <p:cNvSpPr>
            <a:spLocks noGrp="1"/>
          </p:cNvSpPr>
          <p:nvPr>
            <p:ph type="ftr" sz="quarter" idx="3"/>
          </p:nvPr>
        </p:nvSpPr>
        <p:spPr>
          <a:xfrm>
            <a:off x="5105400" y="6541800"/>
            <a:ext cx="2895600" cy="365125"/>
          </a:xfrm>
          <a:prstGeom prst="rect">
            <a:avLst/>
          </a:prstGeom>
        </p:spPr>
        <p:txBody>
          <a:bodyPr/>
          <a:lstStyle>
            <a:lvl1pPr algn="ctr">
              <a:defRPr sz="1000">
                <a:solidFill>
                  <a:schemeClr val="bg2"/>
                </a:solidFill>
                <a:latin typeface="Segoe UI" pitchFamily="34" charset="0"/>
                <a:cs typeface="Segoe UI" pitchFamily="34" charset="0"/>
              </a:defRPr>
            </a:lvl1pPr>
          </a:lstStyle>
          <a:p>
            <a:endParaRPr lang="en-US" dirty="0"/>
          </a:p>
        </p:txBody>
      </p:sp>
      <p:sp>
        <p:nvSpPr>
          <p:cNvPr id="11" name="Slide Number Placeholder 5"/>
          <p:cNvSpPr>
            <a:spLocks noGrp="1"/>
          </p:cNvSpPr>
          <p:nvPr>
            <p:ph type="sldNum" sz="quarter" idx="4"/>
          </p:nvPr>
        </p:nvSpPr>
        <p:spPr>
          <a:xfrm>
            <a:off x="76200" y="6477000"/>
            <a:ext cx="2133600" cy="365125"/>
          </a:xfrm>
          <a:prstGeom prst="rect">
            <a:avLst/>
          </a:prstGeom>
        </p:spPr>
        <p:txBody>
          <a:bodyPr/>
          <a:lstStyle>
            <a:lvl1pPr algn="l">
              <a:defRPr sz="1600" b="1">
                <a:solidFill>
                  <a:schemeClr val="bg2"/>
                </a:solidFill>
                <a:latin typeface="Segoe UI" pitchFamily="34" charset="0"/>
                <a:cs typeface="Segoe UI" pitchFamily="34" charset="0"/>
              </a:defRPr>
            </a:lvl1pPr>
          </a:lstStyle>
          <a:p>
            <a:fld id="{81582BD6-FC20-4557-852B-8433F8572D3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1" r:id="rId6"/>
    <p:sldLayoutId id="2147483662" r:id="rId7"/>
    <p:sldLayoutId id="2147483653" r:id="rId8"/>
    <p:sldLayoutId id="2147483654" r:id="rId9"/>
    <p:sldLayoutId id="2147483655" r:id="rId10"/>
    <p:sldLayoutId id="2147483656" r:id="rId11"/>
    <p:sldLayoutId id="2147483657" r:id="rId12"/>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3600" b="1" kern="1200" baseline="0">
          <a:solidFill>
            <a:schemeClr val="tx2">
              <a:lumMod val="7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tx2">
            <a:lumMod val="75000"/>
          </a:schemeClr>
        </a:buClr>
        <a:buSzPct val="70000"/>
        <a:buFont typeface="Arial" pitchFamily="34" charset="0"/>
        <a:buNone/>
        <a:defRPr sz="3200" kern="1200">
          <a:solidFill>
            <a:schemeClr val="tx2">
              <a:lumMod val="75000"/>
            </a:schemeClr>
          </a:solidFill>
          <a:latin typeface="+mn-lt"/>
          <a:ea typeface="+mn-ea"/>
          <a:cs typeface="Segoe UI" pitchFamily="34" charset="0"/>
        </a:defRPr>
      </a:lvl1pPr>
      <a:lvl2pPr marL="627063" indent="-169863" algn="l" defTabSz="914400" rtl="0" eaLnBrk="1" latinLnBrk="0" hangingPunct="1">
        <a:lnSpc>
          <a:spcPct val="100000"/>
        </a:lnSpc>
        <a:spcBef>
          <a:spcPct val="20000"/>
        </a:spcBef>
        <a:buClr>
          <a:schemeClr val="tx2">
            <a:lumMod val="75000"/>
          </a:schemeClr>
        </a:buClr>
        <a:buSzPct val="70000"/>
        <a:buFont typeface="Arial" pitchFamily="34" charset="0"/>
        <a:buChar char="•"/>
        <a:defRPr sz="2800" kern="1200">
          <a:solidFill>
            <a:schemeClr val="tx2">
              <a:lumMod val="75000"/>
            </a:schemeClr>
          </a:solidFill>
          <a:latin typeface="+mn-lt"/>
          <a:ea typeface="+mn-ea"/>
          <a:cs typeface="Segoe UI" pitchFamily="34" charset="0"/>
        </a:defRPr>
      </a:lvl2pPr>
      <a:lvl3pPr marL="1030288" indent="-115888" algn="l" defTabSz="914400" rtl="0" eaLnBrk="1" latinLnBrk="0" hangingPunct="1">
        <a:lnSpc>
          <a:spcPct val="100000"/>
        </a:lnSpc>
        <a:spcBef>
          <a:spcPct val="20000"/>
        </a:spcBef>
        <a:buClr>
          <a:schemeClr val="tx2">
            <a:lumMod val="75000"/>
          </a:schemeClr>
        </a:buClr>
        <a:buSzPct val="70000"/>
        <a:buFont typeface="Arial" pitchFamily="34" charset="0"/>
        <a:buChar char="•"/>
        <a:defRPr sz="2400" kern="1200">
          <a:solidFill>
            <a:schemeClr val="tx2">
              <a:lumMod val="75000"/>
            </a:schemeClr>
          </a:solidFill>
          <a:latin typeface="+mn-lt"/>
          <a:ea typeface="+mn-ea"/>
          <a:cs typeface="Segoe UI" pitchFamily="34" charset="0"/>
        </a:defRPr>
      </a:lvl3pPr>
      <a:lvl4pPr marL="1482725" indent="-111125" algn="l" defTabSz="914400" rtl="0" eaLnBrk="1" latinLnBrk="0" hangingPunct="1">
        <a:lnSpc>
          <a:spcPct val="1000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4pPr>
      <a:lvl5pPr marL="1944688" indent="-115888" algn="l" defTabSz="914400" rtl="0" eaLnBrk="1" latinLnBrk="0" hangingPunct="1">
        <a:lnSpc>
          <a:spcPct val="100000"/>
        </a:lnSpc>
        <a:spcBef>
          <a:spcPct val="20000"/>
        </a:spcBef>
        <a:buClr>
          <a:schemeClr val="tx2">
            <a:lumMod val="75000"/>
          </a:schemeClr>
        </a:buClr>
        <a:buSzPct val="70000"/>
        <a:buFont typeface="Arial" pitchFamily="34" charset="0"/>
        <a:buChar char="•"/>
        <a:defRPr sz="2000" kern="1200">
          <a:solidFill>
            <a:schemeClr val="tx2">
              <a:lumMod val="75000"/>
            </a:schemeClr>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2.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youtube.com/watch?v=mflv5B-LbtQ"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Analytical Listening</a:t>
            </a:r>
            <a:endParaRPr lang="en-US" dirty="0"/>
          </a:p>
        </p:txBody>
      </p:sp>
      <p:pic>
        <p:nvPicPr>
          <p:cNvPr id="1026" name="Picture 2" descr="http://www.medixteam.com/blog/wp-content/uploads/2013/08/listening-review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066800"/>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King </a:t>
            </a:r>
            <a:r>
              <a:rPr lang="en-US" dirty="0" err="1" smtClean="0"/>
              <a:t>Rehoboam</a:t>
            </a:r>
            <a:endParaRPr lang="en-US" dirty="0"/>
          </a:p>
        </p:txBody>
      </p:sp>
      <p:sp>
        <p:nvSpPr>
          <p:cNvPr id="3" name="Content Placeholder 2"/>
          <p:cNvSpPr>
            <a:spLocks noGrp="1"/>
          </p:cNvSpPr>
          <p:nvPr>
            <p:ph idx="1"/>
          </p:nvPr>
        </p:nvSpPr>
        <p:spPr>
          <a:xfrm>
            <a:off x="609600" y="1600200"/>
            <a:ext cx="8229600" cy="4525963"/>
          </a:xfrm>
        </p:spPr>
        <p:txBody>
          <a:bodyPr>
            <a:noAutofit/>
          </a:bodyPr>
          <a:lstStyle/>
          <a:p>
            <a:pPr>
              <a:lnSpc>
                <a:spcPct val="100000"/>
              </a:lnSpc>
            </a:pPr>
            <a:r>
              <a:rPr lang="en-US" sz="3200" b="0" baseline="30000" dirty="0" smtClean="0"/>
              <a:t>16</a:t>
            </a:r>
            <a:r>
              <a:rPr lang="en-US" sz="3200" b="0" baseline="30000" dirty="0"/>
              <a:t> </a:t>
            </a:r>
            <a:r>
              <a:rPr lang="en-US" sz="3200" b="0" dirty="0"/>
              <a:t>Now when all Israel saw that the king did not listen to them, the people answered the king, saying:</a:t>
            </a:r>
          </a:p>
          <a:p>
            <a:pPr>
              <a:lnSpc>
                <a:spcPct val="100000"/>
              </a:lnSpc>
            </a:pPr>
            <a:r>
              <a:rPr lang="en-US" sz="3200" b="0" dirty="0"/>
              <a:t>“What share have we in David?</a:t>
            </a:r>
            <a:br>
              <a:rPr lang="en-US" sz="3200" b="0" dirty="0"/>
            </a:br>
            <a:r>
              <a:rPr lang="en-US" sz="3200" b="0" i="1" dirty="0"/>
              <a:t>We have</a:t>
            </a:r>
            <a:r>
              <a:rPr lang="en-US" sz="3200" b="0" dirty="0"/>
              <a:t> no inheritance in the son of Jesse.</a:t>
            </a:r>
            <a:br>
              <a:rPr lang="en-US" sz="3200" b="0" dirty="0"/>
            </a:br>
            <a:r>
              <a:rPr lang="en-US" sz="3200" b="0" dirty="0"/>
              <a:t>To your tents, O Israel!</a:t>
            </a:r>
            <a:br>
              <a:rPr lang="en-US" sz="3200" b="0" dirty="0"/>
            </a:br>
            <a:r>
              <a:rPr lang="en-US" sz="3200" b="0" dirty="0"/>
              <a:t>Now, see to your own house, O David!”</a:t>
            </a:r>
          </a:p>
          <a:p>
            <a:pPr>
              <a:lnSpc>
                <a:spcPct val="100000"/>
              </a:lnSpc>
            </a:pPr>
            <a:r>
              <a:rPr lang="en-US" sz="3200" b="0" dirty="0"/>
              <a:t>So Israel departed to their tents</a:t>
            </a:r>
            <a:r>
              <a:rPr lang="en-US" sz="3200" b="0" dirty="0" smtClean="0"/>
              <a:t>.</a:t>
            </a:r>
          </a:p>
        </p:txBody>
      </p:sp>
      <p:sp>
        <p:nvSpPr>
          <p:cNvPr id="4" name="Text Placeholder 3"/>
          <p:cNvSpPr>
            <a:spLocks noGrp="1"/>
          </p:cNvSpPr>
          <p:nvPr>
            <p:ph type="body" sz="quarter" idx="13"/>
          </p:nvPr>
        </p:nvSpPr>
        <p:spPr/>
        <p:txBody>
          <a:bodyPr/>
          <a:lstStyle/>
          <a:p>
            <a:r>
              <a:rPr lang="en-US" dirty="0" smtClean="0"/>
              <a:t>1 Kings 12</a:t>
            </a:r>
            <a:endParaRPr lang="en-US" dirty="0"/>
          </a:p>
        </p:txBody>
      </p:sp>
    </p:spTree>
    <p:extLst>
      <p:ext uri="{BB962C8B-B14F-4D97-AF65-F5344CB8AC3E}">
        <p14:creationId xmlns:p14="http://schemas.microsoft.com/office/powerpoint/2010/main" val="27268854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a:t>
            </a:r>
            <a:r>
              <a:rPr lang="en-US" dirty="0" err="1" smtClean="0"/>
              <a:t>Rehoboam</a:t>
            </a:r>
            <a:r>
              <a:rPr lang="en-US" dirty="0" smtClean="0"/>
              <a:t> fail?</a:t>
            </a:r>
            <a:endParaRPr lang="en-US" dirty="0"/>
          </a:p>
        </p:txBody>
      </p:sp>
      <p:sp>
        <p:nvSpPr>
          <p:cNvPr id="3" name="Content Placeholder 2"/>
          <p:cNvSpPr>
            <a:spLocks noGrp="1"/>
          </p:cNvSpPr>
          <p:nvPr>
            <p:ph idx="1"/>
          </p:nvPr>
        </p:nvSpPr>
        <p:spPr>
          <a:xfrm>
            <a:off x="609600" y="1752600"/>
            <a:ext cx="4724400" cy="4953000"/>
          </a:xfrm>
        </p:spPr>
        <p:txBody>
          <a:bodyPr>
            <a:normAutofit/>
          </a:bodyPr>
          <a:lstStyle/>
          <a:p>
            <a:pPr marL="514350" indent="-514350">
              <a:buFont typeface="+mj-lt"/>
              <a:buAutoNum type="arabicPeriod"/>
            </a:pPr>
            <a:r>
              <a:rPr lang="en-US" dirty="0" smtClean="0"/>
              <a:t>He did </a:t>
            </a:r>
            <a:r>
              <a:rPr lang="en-US" u="sng" dirty="0" smtClean="0"/>
              <a:t>not pay attention </a:t>
            </a:r>
            <a:r>
              <a:rPr lang="en-US" dirty="0" smtClean="0"/>
              <a:t>to the people who promised to serve him if he lightened their load.</a:t>
            </a:r>
          </a:p>
          <a:p>
            <a:pPr marL="514350" indent="-514350">
              <a:buFont typeface="+mj-lt"/>
              <a:buAutoNum type="arabicPeriod"/>
            </a:pPr>
            <a:r>
              <a:rPr lang="en-US" dirty="0" smtClean="0"/>
              <a:t>He </a:t>
            </a:r>
            <a:r>
              <a:rPr lang="en-US" u="sng" dirty="0" smtClean="0"/>
              <a:t>rejected the wise counsel </a:t>
            </a:r>
            <a:r>
              <a:rPr lang="en-US" dirty="0" smtClean="0"/>
              <a:t>of the elders, as it did not meet his desires.</a:t>
            </a:r>
          </a:p>
          <a:p>
            <a:pPr marL="514350" indent="-514350">
              <a:buFont typeface="+mj-lt"/>
              <a:buAutoNum type="arabicPeriod"/>
            </a:pPr>
            <a:r>
              <a:rPr lang="en-US" dirty="0" smtClean="0"/>
              <a:t>He promised to make life tougher for his people </a:t>
            </a:r>
            <a:r>
              <a:rPr lang="en-US" u="sng" dirty="0" smtClean="0"/>
              <a:t>ignoring their complaints</a:t>
            </a:r>
            <a:r>
              <a:rPr lang="en-US" dirty="0" smtClean="0"/>
              <a:t>.</a:t>
            </a:r>
            <a:endParaRPr lang="en-US" dirty="0"/>
          </a:p>
        </p:txBody>
      </p:sp>
      <p:pic>
        <p:nvPicPr>
          <p:cNvPr id="4098" name="Picture 2" descr="http://biblestudyoutlines.org/wp-content/uploads/2013/08/Rehoboam_rejects_counsel_C-2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524000"/>
            <a:ext cx="3810000" cy="5095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02911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Funny Story…</a:t>
            </a:r>
            <a:endParaRPr lang="en-US" dirty="0"/>
          </a:p>
        </p:txBody>
      </p:sp>
      <p:sp>
        <p:nvSpPr>
          <p:cNvPr id="3" name="Content Placeholder 2"/>
          <p:cNvSpPr>
            <a:spLocks noGrp="1"/>
          </p:cNvSpPr>
          <p:nvPr>
            <p:ph idx="1"/>
          </p:nvPr>
        </p:nvSpPr>
        <p:spPr/>
        <p:txBody>
          <a:bodyPr/>
          <a:lstStyle/>
          <a:p>
            <a:endParaRPr lang="en-US"/>
          </a:p>
        </p:txBody>
      </p:sp>
      <p:pic>
        <p:nvPicPr>
          <p:cNvPr id="2050" name="Picture 2" descr="http://www.cityofomaha.org/parks/images/stories/Camelot%20Community%20Center/storytim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75260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851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11798275"/>
              </p:ext>
            </p:extLst>
          </p:nvPr>
        </p:nvGraphicFramePr>
        <p:xfrm>
          <a:off x="609600" y="1752600"/>
          <a:ext cx="8229600" cy="7416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Speaker</a:t>
                      </a:r>
                      <a:endParaRPr lang="en-US" dirty="0"/>
                    </a:p>
                  </a:txBody>
                  <a:tcPr/>
                </a:tc>
                <a:tc>
                  <a:txBody>
                    <a:bodyPr/>
                    <a:lstStyle/>
                    <a:p>
                      <a:r>
                        <a:rPr lang="en-US" dirty="0" smtClean="0"/>
                        <a:t>Listener</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5793026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 Listening Technique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22659893"/>
              </p:ext>
            </p:extLst>
          </p:nvPr>
        </p:nvGraphicFramePr>
        <p:xfrm>
          <a:off x="609600" y="1752600"/>
          <a:ext cx="82296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421719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 to the </a:t>
            </a:r>
            <a:r>
              <a:rPr lang="en-US" dirty="0" smtClean="0"/>
              <a:t>end</a:t>
            </a:r>
            <a:endParaRPr lang="en-US" dirty="0"/>
          </a:p>
        </p:txBody>
      </p:sp>
      <p:sp>
        <p:nvSpPr>
          <p:cNvPr id="3" name="Content Placeholder 2"/>
          <p:cNvSpPr>
            <a:spLocks noGrp="1"/>
          </p:cNvSpPr>
          <p:nvPr>
            <p:ph idx="1"/>
          </p:nvPr>
        </p:nvSpPr>
        <p:spPr/>
        <p:txBody>
          <a:bodyPr/>
          <a:lstStyle/>
          <a:p>
            <a:pPr marL="457200" indent="-457200">
              <a:buFont typeface="Wingdings" panose="05000000000000000000" pitchFamily="2" charset="2"/>
              <a:buChar char="v"/>
            </a:pPr>
            <a:r>
              <a:rPr lang="en-US" dirty="0" smtClean="0"/>
              <a:t>Without distraction</a:t>
            </a:r>
          </a:p>
          <a:p>
            <a:pPr marL="457200" indent="-457200">
              <a:buFont typeface="Wingdings" panose="05000000000000000000" pitchFamily="2" charset="2"/>
              <a:buChar char="v"/>
            </a:pPr>
            <a:r>
              <a:rPr lang="en-US" dirty="0" smtClean="0"/>
              <a:t>Do not pretend you are listening while you stopped in the middle</a:t>
            </a:r>
            <a:endParaRPr lang="en-US" dirty="0"/>
          </a:p>
        </p:txBody>
      </p:sp>
      <p:pic>
        <p:nvPicPr>
          <p:cNvPr id="5122" name="Picture 2" descr="http://2.bp.blogspot.com/_AsgGlcNuJtU/TDkRUc5RyuI/AAAAAAAAAkY/rQDEP7WVpq8/s1600/Non-effective_liste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895600"/>
            <a:ext cx="49911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2280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Analyze &amp; </a:t>
            </a:r>
            <a:r>
              <a:rPr lang="en-US" dirty="0" smtClean="0"/>
              <a:t>Connect</a:t>
            </a:r>
            <a:endParaRPr lang="en-US" dirty="0"/>
          </a:p>
        </p:txBody>
      </p:sp>
      <p:sp>
        <p:nvSpPr>
          <p:cNvPr id="3" name="Content Placeholder 2"/>
          <p:cNvSpPr>
            <a:spLocks noGrp="1"/>
          </p:cNvSpPr>
          <p:nvPr>
            <p:ph idx="1"/>
          </p:nvPr>
        </p:nvSpPr>
        <p:spPr/>
        <p:txBody>
          <a:bodyPr/>
          <a:lstStyle/>
          <a:p>
            <a:pPr marL="457200" indent="-457200">
              <a:buFont typeface="Wingdings" panose="05000000000000000000" pitchFamily="2" charset="2"/>
              <a:buChar char="v"/>
            </a:pPr>
            <a:r>
              <a:rPr lang="en-US" dirty="0" smtClean="0"/>
              <a:t>Analyze what your have heard logically</a:t>
            </a:r>
          </a:p>
          <a:p>
            <a:pPr marL="457200" indent="-457200">
              <a:buFont typeface="Wingdings" panose="05000000000000000000" pitchFamily="2" charset="2"/>
              <a:buChar char="v"/>
            </a:pPr>
            <a:r>
              <a:rPr lang="en-US" dirty="0" smtClean="0"/>
              <a:t>Connect it with your own experiences</a:t>
            </a:r>
          </a:p>
          <a:p>
            <a:pPr marL="457200" indent="-457200">
              <a:buFont typeface="Wingdings" panose="05000000000000000000" pitchFamily="2" charset="2"/>
              <a:buChar char="v"/>
            </a:pPr>
            <a:r>
              <a:rPr lang="en-US" dirty="0" smtClean="0"/>
              <a:t>If you have </a:t>
            </a:r>
            <a:r>
              <a:rPr lang="en-US" dirty="0" smtClean="0"/>
              <a:t>a comment</a:t>
            </a:r>
            <a:r>
              <a:rPr lang="en-US" dirty="0" smtClean="0"/>
              <a:t>, say it, if not, don’t! </a:t>
            </a:r>
          </a:p>
          <a:p>
            <a:pPr marL="457200" indent="-457200">
              <a:buFont typeface="Wingdings" panose="05000000000000000000" pitchFamily="2" charset="2"/>
              <a:buChar char="v"/>
            </a:pPr>
            <a:r>
              <a:rPr lang="en-US" dirty="0" smtClean="0"/>
              <a:t>Just </a:t>
            </a:r>
            <a:r>
              <a:rPr lang="en-US" dirty="0" smtClean="0"/>
              <a:t>listen! </a:t>
            </a:r>
            <a:r>
              <a:rPr lang="en-US" smtClean="0"/>
              <a:t>Sometimes </a:t>
            </a:r>
            <a:r>
              <a:rPr lang="en-US" dirty="0" smtClean="0"/>
              <a:t>listening is enough</a:t>
            </a:r>
          </a:p>
          <a:p>
            <a:pPr marL="1141413" lvl="1" indent="-457200">
              <a:buFont typeface="Wingdings" panose="05000000000000000000" pitchFamily="2" charset="2"/>
              <a:buChar char="v"/>
            </a:pPr>
            <a:r>
              <a:rPr lang="en-US" dirty="0" smtClean="0"/>
              <a:t>Job’s friends: </a:t>
            </a:r>
            <a:br>
              <a:rPr lang="en-US" dirty="0" smtClean="0"/>
            </a:br>
            <a:r>
              <a:rPr lang="en-US" dirty="0" smtClean="0"/>
              <a:t>“You </a:t>
            </a:r>
            <a:r>
              <a:rPr lang="en-US" dirty="0"/>
              <a:t>are </a:t>
            </a:r>
            <a:r>
              <a:rPr lang="en-US" b="1" dirty="0"/>
              <a:t>miserable</a:t>
            </a:r>
            <a:r>
              <a:rPr lang="en-US" dirty="0"/>
              <a:t> </a:t>
            </a:r>
            <a:r>
              <a:rPr lang="en-US" b="1" dirty="0" smtClean="0"/>
              <a:t>comforters</a:t>
            </a:r>
            <a:r>
              <a:rPr lang="en-US" dirty="0" smtClean="0"/>
              <a:t>,</a:t>
            </a:r>
            <a:br>
              <a:rPr lang="en-US" dirty="0" smtClean="0"/>
            </a:br>
            <a:r>
              <a:rPr lang="en-US" dirty="0" smtClean="0"/>
              <a:t> </a:t>
            </a:r>
            <a:r>
              <a:rPr lang="en-US" dirty="0"/>
              <a:t>all of you</a:t>
            </a:r>
            <a:r>
              <a:rPr lang="en-US" dirty="0" smtClean="0"/>
              <a:t>!” (Job 16)</a:t>
            </a:r>
          </a:p>
          <a:p>
            <a:pPr marL="457200" indent="-457200">
              <a:buFont typeface="Wingdings" panose="05000000000000000000" pitchFamily="2" charset="2"/>
              <a:buChar char="v"/>
            </a:pPr>
            <a:r>
              <a:rPr lang="en-US" dirty="0" smtClean="0"/>
              <a:t>Compare Job’s three friends </a:t>
            </a:r>
            <a:br>
              <a:rPr lang="en-US" dirty="0" smtClean="0"/>
            </a:br>
            <a:r>
              <a:rPr lang="en-US" dirty="0" smtClean="0"/>
              <a:t>with </a:t>
            </a:r>
            <a:r>
              <a:rPr lang="en-US" dirty="0" err="1" smtClean="0"/>
              <a:t>Elihu</a:t>
            </a:r>
            <a:endParaRPr lang="en-US" dirty="0" smtClean="0"/>
          </a:p>
          <a:p>
            <a:pPr marL="1141413" lvl="1" indent="-457200">
              <a:buFont typeface="Wingdings" panose="05000000000000000000" pitchFamily="2" charset="2"/>
              <a:buChar char="v"/>
            </a:pPr>
            <a:endParaRPr lang="en-US" dirty="0" smtClean="0"/>
          </a:p>
          <a:p>
            <a:pPr marL="457200" indent="-457200">
              <a:buFont typeface="Wingdings" panose="05000000000000000000" pitchFamily="2" charset="2"/>
              <a:buChar char="v"/>
            </a:pPr>
            <a:endParaRPr lang="en-US" dirty="0"/>
          </a:p>
        </p:txBody>
      </p:sp>
      <p:pic>
        <p:nvPicPr>
          <p:cNvPr id="6146" name="Picture 2" descr="http://www.xenium.com/user/eesy.de/xenium-dev.de/img/person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5917" y="3505200"/>
            <a:ext cx="2885426" cy="32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42500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Listening Filter</a:t>
            </a:r>
            <a:r>
              <a:rPr lang="en-US" dirty="0"/>
              <a: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25088140"/>
              </p:ext>
            </p:extLst>
          </p:nvPr>
        </p:nvGraphicFramePr>
        <p:xfrm>
          <a:off x="609600" y="1752600"/>
          <a:ext cx="82296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4" name="Picture 6" descr="http://fagron.us/images/locale_specific/us/item_images/GlassFunnel.jpg?13808122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24600" y="1676400"/>
            <a:ext cx="2571750" cy="192405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2778179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Filter </a:t>
            </a:r>
          </a:p>
        </p:txBody>
      </p:sp>
      <p:sp>
        <p:nvSpPr>
          <p:cNvPr id="3" name="Content Placeholder 2"/>
          <p:cNvSpPr>
            <a:spLocks noGrp="1"/>
          </p:cNvSpPr>
          <p:nvPr>
            <p:ph idx="1"/>
          </p:nvPr>
        </p:nvSpPr>
        <p:spPr/>
        <p:txBody>
          <a:bodyPr>
            <a:normAutofit/>
          </a:bodyPr>
          <a:lstStyle/>
          <a:p>
            <a:r>
              <a:rPr lang="en-US" dirty="0"/>
              <a:t>Saul said, “When I saw that the people were scattered from me, and </a:t>
            </a:r>
            <a:r>
              <a:rPr lang="en-US" i="1" dirty="0"/>
              <a:t>that</a:t>
            </a:r>
            <a:r>
              <a:rPr lang="en-US" dirty="0"/>
              <a:t> you did not come within the days appointed, and </a:t>
            </a:r>
            <a:r>
              <a:rPr lang="en-US" i="1" dirty="0"/>
              <a:t>that</a:t>
            </a:r>
            <a:r>
              <a:rPr lang="en-US" dirty="0"/>
              <a:t> the Philistines gathered together at </a:t>
            </a:r>
            <a:r>
              <a:rPr lang="en-US" dirty="0" err="1"/>
              <a:t>Michmash</a:t>
            </a:r>
            <a:r>
              <a:rPr lang="en-US" dirty="0"/>
              <a:t>, </a:t>
            </a:r>
            <a:r>
              <a:rPr lang="en-US" dirty="0" smtClean="0"/>
              <a:t>then </a:t>
            </a:r>
            <a:r>
              <a:rPr lang="en-US" dirty="0"/>
              <a:t>I said, ‘The Philistines will now come down on me at </a:t>
            </a:r>
            <a:r>
              <a:rPr lang="en-US" dirty="0" err="1"/>
              <a:t>Gilgal</a:t>
            </a:r>
            <a:r>
              <a:rPr lang="en-US" dirty="0"/>
              <a:t>, and I have not made supplication to the </a:t>
            </a:r>
            <a:r>
              <a:rPr lang="en-US" cap="small" dirty="0"/>
              <a:t>Lord</a:t>
            </a:r>
            <a:r>
              <a:rPr lang="en-US" dirty="0"/>
              <a:t>.’ Therefore I felt compelled, and offered a burnt offering</a:t>
            </a:r>
            <a:r>
              <a:rPr lang="en-US" dirty="0" smtClean="0"/>
              <a:t>.” (1Sam 13)</a:t>
            </a:r>
            <a:endParaRPr lang="en-US" dirty="0"/>
          </a:p>
          <a:p>
            <a:endParaRPr lang="en-US" sz="2400" dirty="0"/>
          </a:p>
        </p:txBody>
      </p:sp>
      <p:sp>
        <p:nvSpPr>
          <p:cNvPr id="4" name="Text Placeholder 3"/>
          <p:cNvSpPr>
            <a:spLocks noGrp="1"/>
          </p:cNvSpPr>
          <p:nvPr>
            <p:ph type="body" sz="quarter" idx="13"/>
          </p:nvPr>
        </p:nvSpPr>
        <p:spPr/>
        <p:txBody>
          <a:bodyPr/>
          <a:lstStyle/>
          <a:p>
            <a:r>
              <a:rPr lang="en-US" dirty="0" smtClean="0">
                <a:solidFill>
                  <a:srgbClr val="FF0000"/>
                </a:solidFill>
              </a:rPr>
              <a:t>Facts</a:t>
            </a:r>
            <a:r>
              <a:rPr lang="en-US" dirty="0" smtClean="0"/>
              <a:t> or </a:t>
            </a:r>
            <a:r>
              <a:rPr lang="en-US" dirty="0" smtClean="0">
                <a:solidFill>
                  <a:srgbClr val="0070C0"/>
                </a:solidFill>
              </a:rPr>
              <a:t>Feelings</a:t>
            </a:r>
            <a:r>
              <a:rPr lang="en-US" dirty="0" smtClean="0"/>
              <a:t>?</a:t>
            </a:r>
            <a:endParaRPr lang="en-US" dirty="0"/>
          </a:p>
        </p:txBody>
      </p:sp>
      <p:pic>
        <p:nvPicPr>
          <p:cNvPr id="1030" name="Picture 6" descr="http://www.ellenwhite.info/images/chapt-illus/PP/RH-SaulsPresumption_DSC_025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572000"/>
            <a:ext cx="4286250" cy="198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9675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amdg.eu/wp-content/uploads/2012/04/jonalju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151" y="3505200"/>
            <a:ext cx="4341274" cy="3352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Listening Filter </a:t>
            </a:r>
          </a:p>
        </p:txBody>
      </p:sp>
      <p:sp>
        <p:nvSpPr>
          <p:cNvPr id="3" name="Content Placeholder 2"/>
          <p:cNvSpPr>
            <a:spLocks noGrp="1"/>
          </p:cNvSpPr>
          <p:nvPr>
            <p:ph idx="1"/>
          </p:nvPr>
        </p:nvSpPr>
        <p:spPr>
          <a:xfrm>
            <a:off x="609600" y="1752600"/>
            <a:ext cx="5105400" cy="4800600"/>
          </a:xfrm>
        </p:spPr>
        <p:txBody>
          <a:bodyPr>
            <a:normAutofit/>
          </a:bodyPr>
          <a:lstStyle/>
          <a:p>
            <a:r>
              <a:rPr lang="en-US" dirty="0"/>
              <a:t>“Ah, </a:t>
            </a:r>
            <a:r>
              <a:rPr lang="en-US" cap="small" dirty="0"/>
              <a:t>Lord</a:t>
            </a:r>
            <a:r>
              <a:rPr lang="en-US" dirty="0"/>
              <a:t>, was not this what I said when I was still in my country? Therefore I fled previously to </a:t>
            </a:r>
            <a:r>
              <a:rPr lang="en-US" dirty="0" err="1"/>
              <a:t>Tarshish</a:t>
            </a:r>
            <a:r>
              <a:rPr lang="en-US" dirty="0"/>
              <a:t>; for I know that You </a:t>
            </a:r>
            <a:r>
              <a:rPr lang="en-US" i="1" dirty="0"/>
              <a:t>are</a:t>
            </a:r>
            <a:r>
              <a:rPr lang="en-US" dirty="0"/>
              <a:t> a gracious and merciful God, slow to anger and abundant in </a:t>
            </a:r>
            <a:r>
              <a:rPr lang="en-US" dirty="0" err="1"/>
              <a:t>lovingkindness</a:t>
            </a:r>
            <a:r>
              <a:rPr lang="en-US" dirty="0"/>
              <a:t>, One who relents from doing harm. </a:t>
            </a:r>
            <a:r>
              <a:rPr lang="en-US" baseline="30000" dirty="0"/>
              <a:t>3 </a:t>
            </a:r>
            <a:r>
              <a:rPr lang="en-US" dirty="0"/>
              <a:t>Therefore now, O </a:t>
            </a:r>
            <a:r>
              <a:rPr lang="en-US" cap="small" dirty="0"/>
              <a:t>Lord</a:t>
            </a:r>
            <a:r>
              <a:rPr lang="en-US" dirty="0"/>
              <a:t>, please take my life from me, for </a:t>
            </a:r>
            <a:r>
              <a:rPr lang="en-US" i="1" dirty="0"/>
              <a:t>it is</a:t>
            </a:r>
            <a:r>
              <a:rPr lang="en-US" dirty="0"/>
              <a:t> better for me to die than to live!”</a:t>
            </a:r>
          </a:p>
        </p:txBody>
      </p:sp>
      <p:sp>
        <p:nvSpPr>
          <p:cNvPr id="4" name="Text Placeholder 3"/>
          <p:cNvSpPr>
            <a:spLocks noGrp="1"/>
          </p:cNvSpPr>
          <p:nvPr>
            <p:ph type="body" sz="quarter" idx="13"/>
          </p:nvPr>
        </p:nvSpPr>
        <p:spPr/>
        <p:txBody>
          <a:bodyPr/>
          <a:lstStyle/>
          <a:p>
            <a:r>
              <a:rPr lang="en-US" dirty="0">
                <a:solidFill>
                  <a:srgbClr val="FF0000"/>
                </a:solidFill>
              </a:rPr>
              <a:t>Facts</a:t>
            </a:r>
            <a:r>
              <a:rPr lang="en-US" dirty="0"/>
              <a:t> or </a:t>
            </a:r>
            <a:r>
              <a:rPr lang="en-US" dirty="0">
                <a:solidFill>
                  <a:srgbClr val="0070C0"/>
                </a:solidFill>
              </a:rPr>
              <a:t>Feelings</a:t>
            </a:r>
            <a:r>
              <a:rPr lang="en-US" dirty="0" smtClean="0"/>
              <a:t>?</a:t>
            </a:r>
            <a:endParaRPr lang="en-US" dirty="0"/>
          </a:p>
        </p:txBody>
      </p:sp>
    </p:spTree>
    <p:extLst>
      <p:ext uri="{BB962C8B-B14F-4D97-AF65-F5344CB8AC3E}">
        <p14:creationId xmlns:p14="http://schemas.microsoft.com/office/powerpoint/2010/main" val="13884635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effective Listening?</a:t>
            </a:r>
            <a:endParaRPr lang="en-US" dirty="0"/>
          </a:p>
        </p:txBody>
      </p:sp>
      <p:sp>
        <p:nvSpPr>
          <p:cNvPr id="3" name="Content Placeholder 2"/>
          <p:cNvSpPr>
            <a:spLocks noGrp="1"/>
          </p:cNvSpPr>
          <p:nvPr>
            <p:ph idx="1"/>
          </p:nvPr>
        </p:nvSpPr>
        <p:spPr/>
        <p:txBody>
          <a:bodyPr/>
          <a:lstStyle/>
          <a:p>
            <a:r>
              <a:rPr lang="en-US" i="1" dirty="0"/>
              <a:t>‘Speak, </a:t>
            </a:r>
            <a:r>
              <a:rPr lang="en-US" i="1" cap="small" dirty="0"/>
              <a:t>Lord</a:t>
            </a:r>
            <a:r>
              <a:rPr lang="en-US" i="1" dirty="0"/>
              <a:t>, for Your servant hears</a:t>
            </a:r>
            <a:r>
              <a:rPr lang="en-US" i="1" dirty="0" smtClean="0"/>
              <a:t>.’ (1 Sam 3)</a:t>
            </a:r>
            <a:endParaRPr lang="en-US" i="1" dirty="0"/>
          </a:p>
        </p:txBody>
      </p:sp>
      <p:sp>
        <p:nvSpPr>
          <p:cNvPr id="4" name="Text Placeholder 3"/>
          <p:cNvSpPr>
            <a:spLocks noGrp="1"/>
          </p:cNvSpPr>
          <p:nvPr>
            <p:ph type="body" sz="quarter" idx="13"/>
          </p:nvPr>
        </p:nvSpPr>
        <p:spPr/>
        <p:txBody>
          <a:bodyPr/>
          <a:lstStyle/>
          <a:p>
            <a:endParaRPr lang="en-US"/>
          </a:p>
        </p:txBody>
      </p:sp>
      <p:pic>
        <p:nvPicPr>
          <p:cNvPr id="5" name="Picture 2" descr="http://www.hymntime.com/tch/img/s/a/m/Samuel%20Called%20by%20the%20Lo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650" y="2286000"/>
            <a:ext cx="49911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145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yellowhairedgirl.com/wp-content/uploads/2012/04/talking_too_much.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2800" y="0"/>
            <a:ext cx="3251200" cy="2438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Listening Filter </a:t>
            </a:r>
          </a:p>
        </p:txBody>
      </p:sp>
      <p:sp>
        <p:nvSpPr>
          <p:cNvPr id="3" name="Content Placeholder 2"/>
          <p:cNvSpPr>
            <a:spLocks noGrp="1"/>
          </p:cNvSpPr>
          <p:nvPr>
            <p:ph idx="1"/>
          </p:nvPr>
        </p:nvSpPr>
        <p:spPr/>
        <p:txBody>
          <a:bodyPr>
            <a:normAutofit fontScale="85000" lnSpcReduction="10000"/>
          </a:bodyPr>
          <a:lstStyle/>
          <a:p>
            <a:r>
              <a:rPr lang="en-US" dirty="0" smtClean="0"/>
              <a:t>“On Monday, I went to meet my friend </a:t>
            </a:r>
            <a:br>
              <a:rPr lang="en-US" dirty="0" smtClean="0"/>
            </a:br>
            <a:r>
              <a:rPr lang="en-US" dirty="0" smtClean="0"/>
              <a:t>for lunch.  Mondays are always bad</a:t>
            </a:r>
            <a:r>
              <a:rPr lang="en-US" smtClean="0"/>
              <a:t>, </a:t>
            </a:r>
            <a:br>
              <a:rPr lang="en-US" smtClean="0"/>
            </a:br>
            <a:r>
              <a:rPr lang="en-US" smtClean="0"/>
              <a:t>because </a:t>
            </a:r>
            <a:r>
              <a:rPr lang="en-US" dirty="0" smtClean="0"/>
              <a:t>I have Microbiology class with Dr. Adam, and Dr. Adam always gives us difficult pop quizzes and I get stressed out, and on that Monday there was no quiz, but I was already stressed out fearing the quiz because I did not study for it, because on Sunday I went to the Servants Meeting and it was too long and I went to bed late.  When I met my friend, she was talking to this guy that I like, and I was jealous and when she greeted me, I started yelling at her and we got into a big fight.  </a:t>
            </a:r>
            <a:r>
              <a:rPr lang="en-US" dirty="0" err="1" smtClean="0"/>
              <a:t>Abouna</a:t>
            </a:r>
            <a:r>
              <a:rPr lang="en-US" dirty="0" smtClean="0"/>
              <a:t>, please read me the absolution!”</a:t>
            </a:r>
            <a:endParaRPr lang="en-US" dirty="0"/>
          </a:p>
        </p:txBody>
      </p:sp>
      <p:sp>
        <p:nvSpPr>
          <p:cNvPr id="4" name="Text Placeholder 3"/>
          <p:cNvSpPr>
            <a:spLocks noGrp="1"/>
          </p:cNvSpPr>
          <p:nvPr>
            <p:ph type="body" sz="quarter" idx="13"/>
          </p:nvPr>
        </p:nvSpPr>
        <p:spPr/>
        <p:txBody>
          <a:bodyPr/>
          <a:lstStyle/>
          <a:p>
            <a:r>
              <a:rPr lang="en-US" dirty="0">
                <a:solidFill>
                  <a:srgbClr val="FF0000"/>
                </a:solidFill>
              </a:rPr>
              <a:t>Facts</a:t>
            </a:r>
            <a:r>
              <a:rPr lang="en-US" dirty="0"/>
              <a:t> or </a:t>
            </a:r>
            <a:r>
              <a:rPr lang="en-US" dirty="0">
                <a:solidFill>
                  <a:srgbClr val="0070C0"/>
                </a:solidFill>
              </a:rPr>
              <a:t>Feelings</a:t>
            </a:r>
            <a:r>
              <a:rPr lang="en-US" dirty="0" smtClean="0"/>
              <a:t>?</a:t>
            </a:r>
            <a:endParaRPr lang="en-US" dirty="0"/>
          </a:p>
        </p:txBody>
      </p:sp>
    </p:spTree>
    <p:extLst>
      <p:ext uri="{BB962C8B-B14F-4D97-AF65-F5344CB8AC3E}">
        <p14:creationId xmlns:p14="http://schemas.microsoft.com/office/powerpoint/2010/main" val="47221055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12:28-34</a:t>
            </a:r>
            <a:endParaRPr lang="en-US" dirty="0"/>
          </a:p>
        </p:txBody>
      </p:sp>
      <p:sp>
        <p:nvSpPr>
          <p:cNvPr id="3" name="Content Placeholder 2"/>
          <p:cNvSpPr>
            <a:spLocks noGrp="1"/>
          </p:cNvSpPr>
          <p:nvPr>
            <p:ph idx="1"/>
          </p:nvPr>
        </p:nvSpPr>
        <p:spPr>
          <a:xfrm>
            <a:off x="609600" y="1371600"/>
            <a:ext cx="8229600" cy="4754563"/>
          </a:xfrm>
        </p:spPr>
        <p:txBody>
          <a:bodyPr>
            <a:noAutofit/>
          </a:bodyPr>
          <a:lstStyle/>
          <a:p>
            <a:pPr>
              <a:lnSpc>
                <a:spcPct val="100000"/>
              </a:lnSpc>
            </a:pPr>
            <a:r>
              <a:rPr lang="en-US" sz="3200" b="0" baseline="30000" dirty="0"/>
              <a:t>28 </a:t>
            </a:r>
            <a:r>
              <a:rPr lang="en-US" sz="3200" b="0" dirty="0"/>
              <a:t>Then one of the scribes came, and having heard them reasoning together, </a:t>
            </a:r>
            <a:r>
              <a:rPr lang="en-US" sz="3200" b="0" dirty="0" smtClean="0"/>
              <a:t>perceiving </a:t>
            </a:r>
            <a:r>
              <a:rPr lang="en-US" sz="3200" b="0" dirty="0"/>
              <a:t>that He had answered them well, asked Him, “Which is the first commandment of all?”</a:t>
            </a:r>
          </a:p>
          <a:p>
            <a:pPr>
              <a:lnSpc>
                <a:spcPct val="100000"/>
              </a:lnSpc>
            </a:pPr>
            <a:r>
              <a:rPr lang="en-US" sz="3200" b="0" baseline="30000" dirty="0"/>
              <a:t>29 </a:t>
            </a:r>
            <a:r>
              <a:rPr lang="en-US" sz="3200" b="0" dirty="0"/>
              <a:t>Jesus answered him, “The first of all the commandments </a:t>
            </a:r>
            <a:r>
              <a:rPr lang="en-US" sz="3200" b="0" i="1" dirty="0"/>
              <a:t>is:</a:t>
            </a:r>
            <a:r>
              <a:rPr lang="en-US" sz="3200" b="0" dirty="0"/>
              <a:t> ‘Hear, O Israel, the </a:t>
            </a:r>
            <a:r>
              <a:rPr lang="en-US" sz="3200" b="0" cap="small" dirty="0"/>
              <a:t>Lord</a:t>
            </a:r>
            <a:r>
              <a:rPr lang="en-US" sz="3200" b="0" dirty="0"/>
              <a:t> our God, the </a:t>
            </a:r>
            <a:r>
              <a:rPr lang="en-US" sz="3200" b="0" cap="small" dirty="0"/>
              <a:t>Lord</a:t>
            </a:r>
            <a:r>
              <a:rPr lang="en-US" sz="3200" b="0" dirty="0"/>
              <a:t> is one. </a:t>
            </a:r>
            <a:r>
              <a:rPr lang="en-US" sz="3200" b="0" baseline="30000" dirty="0"/>
              <a:t>30 </a:t>
            </a:r>
            <a:r>
              <a:rPr lang="en-US" sz="3200" b="0" dirty="0"/>
              <a:t>And you shall love the </a:t>
            </a:r>
            <a:r>
              <a:rPr lang="en-US" sz="3200" b="0" cap="small" dirty="0"/>
              <a:t>Lord</a:t>
            </a:r>
            <a:r>
              <a:rPr lang="en-US" sz="3200" b="0" dirty="0"/>
              <a:t> your God with all your heart, with all your soul, with all your mind, and with all your strength</a:t>
            </a:r>
            <a:r>
              <a:rPr lang="en-US" sz="3200" b="0" dirty="0" smtClean="0"/>
              <a:t>.’ </a:t>
            </a:r>
            <a:r>
              <a:rPr lang="en-US" sz="3200" b="0" dirty="0"/>
              <a:t>This </a:t>
            </a:r>
            <a:r>
              <a:rPr lang="en-US" sz="3200" b="0" i="1" dirty="0"/>
              <a:t>is</a:t>
            </a:r>
            <a:r>
              <a:rPr lang="en-US" sz="3200" b="0" dirty="0"/>
              <a:t> the first commandment.</a:t>
            </a:r>
          </a:p>
          <a:p>
            <a:pPr>
              <a:lnSpc>
                <a:spcPct val="100000"/>
              </a:lnSpc>
            </a:pPr>
            <a:endParaRPr lang="en-US" sz="3200" b="0" dirty="0"/>
          </a:p>
        </p:txBody>
      </p:sp>
    </p:spTree>
    <p:extLst>
      <p:ext uri="{BB962C8B-B14F-4D97-AF65-F5344CB8AC3E}">
        <p14:creationId xmlns:p14="http://schemas.microsoft.com/office/powerpoint/2010/main" val="308491759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12:28-34</a:t>
            </a:r>
            <a:endParaRPr lang="en-US" dirty="0"/>
          </a:p>
        </p:txBody>
      </p:sp>
      <p:sp>
        <p:nvSpPr>
          <p:cNvPr id="3" name="Content Placeholder 2"/>
          <p:cNvSpPr>
            <a:spLocks noGrp="1"/>
          </p:cNvSpPr>
          <p:nvPr>
            <p:ph idx="1"/>
          </p:nvPr>
        </p:nvSpPr>
        <p:spPr>
          <a:xfrm>
            <a:off x="609600" y="1371600"/>
            <a:ext cx="8229600" cy="4754563"/>
          </a:xfrm>
        </p:spPr>
        <p:txBody>
          <a:bodyPr>
            <a:noAutofit/>
          </a:bodyPr>
          <a:lstStyle/>
          <a:p>
            <a:pPr>
              <a:lnSpc>
                <a:spcPct val="100000"/>
              </a:lnSpc>
            </a:pPr>
            <a:r>
              <a:rPr lang="en-US" sz="3200" b="0" baseline="30000" dirty="0"/>
              <a:t>31 </a:t>
            </a:r>
            <a:r>
              <a:rPr lang="en-US" sz="3200" b="0" dirty="0"/>
              <a:t>And the second, like </a:t>
            </a:r>
            <a:r>
              <a:rPr lang="en-US" sz="3200" b="0" i="1" dirty="0"/>
              <a:t>it, is</a:t>
            </a:r>
            <a:r>
              <a:rPr lang="en-US" sz="3200" b="0" dirty="0"/>
              <a:t> this: ‘You shall love your neighbor as yourself</a:t>
            </a:r>
            <a:r>
              <a:rPr lang="en-US" sz="3200" b="0" dirty="0" smtClean="0"/>
              <a:t>.’ </a:t>
            </a:r>
            <a:r>
              <a:rPr lang="en-US" sz="3200" b="0" dirty="0"/>
              <a:t>There is no other commandment greater than these.”</a:t>
            </a:r>
          </a:p>
          <a:p>
            <a:pPr>
              <a:lnSpc>
                <a:spcPct val="100000"/>
              </a:lnSpc>
            </a:pPr>
            <a:r>
              <a:rPr lang="en-US" sz="3200" b="0" baseline="30000" dirty="0"/>
              <a:t>32 </a:t>
            </a:r>
            <a:r>
              <a:rPr lang="en-US" sz="3200" b="0" dirty="0"/>
              <a:t>So the scribe said to Him, “Well </a:t>
            </a:r>
            <a:r>
              <a:rPr lang="en-US" sz="3200" b="0" i="1" dirty="0"/>
              <a:t>said,</a:t>
            </a:r>
            <a:r>
              <a:rPr lang="en-US" sz="3200" b="0" dirty="0"/>
              <a:t> Teacher. You have spoken the truth, for there is one God, and there is no other but He. </a:t>
            </a:r>
            <a:r>
              <a:rPr lang="en-US" sz="3200" b="0" baseline="30000" dirty="0"/>
              <a:t>33 </a:t>
            </a:r>
            <a:r>
              <a:rPr lang="en-US" sz="3200" b="0" dirty="0"/>
              <a:t>And to love Him with all the heart, with all the understanding, with all the soul</a:t>
            </a:r>
            <a:r>
              <a:rPr lang="en-US" sz="3200" b="0" dirty="0" smtClean="0"/>
              <a:t>, </a:t>
            </a:r>
            <a:r>
              <a:rPr lang="en-US" sz="3200" b="0" dirty="0"/>
              <a:t>and with all the strength, and to love one’s neighbor as oneself, is more than all the whole burnt offerings and sacrifices.”</a:t>
            </a:r>
          </a:p>
        </p:txBody>
      </p:sp>
    </p:spTree>
    <p:extLst>
      <p:ext uri="{BB962C8B-B14F-4D97-AF65-F5344CB8AC3E}">
        <p14:creationId xmlns:p14="http://schemas.microsoft.com/office/powerpoint/2010/main" val="21637108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 12:28-34</a:t>
            </a:r>
            <a:endParaRPr lang="en-US" dirty="0"/>
          </a:p>
        </p:txBody>
      </p:sp>
      <p:sp>
        <p:nvSpPr>
          <p:cNvPr id="3" name="Content Placeholder 2"/>
          <p:cNvSpPr>
            <a:spLocks noGrp="1"/>
          </p:cNvSpPr>
          <p:nvPr>
            <p:ph idx="1"/>
          </p:nvPr>
        </p:nvSpPr>
        <p:spPr>
          <a:xfrm>
            <a:off x="609600" y="1371600"/>
            <a:ext cx="8229600" cy="4754563"/>
          </a:xfrm>
        </p:spPr>
        <p:txBody>
          <a:bodyPr>
            <a:noAutofit/>
          </a:bodyPr>
          <a:lstStyle/>
          <a:p>
            <a:pPr>
              <a:lnSpc>
                <a:spcPct val="100000"/>
              </a:lnSpc>
            </a:pPr>
            <a:r>
              <a:rPr lang="en-US" sz="3200" b="0" baseline="30000" dirty="0"/>
              <a:t>34 </a:t>
            </a:r>
            <a:r>
              <a:rPr lang="en-US" sz="3200" b="0" dirty="0"/>
              <a:t>Now when Jesus saw that he answered wisely, He said to him, “You are not far from the kingdom of God</a:t>
            </a:r>
            <a:r>
              <a:rPr lang="en-US" sz="3200" b="0" dirty="0" smtClean="0"/>
              <a:t>.”</a:t>
            </a:r>
            <a:endParaRPr lang="en-US" sz="3200" b="0" dirty="0"/>
          </a:p>
        </p:txBody>
      </p:sp>
    </p:spTree>
    <p:extLst>
      <p:ext uri="{BB962C8B-B14F-4D97-AF65-F5344CB8AC3E}">
        <p14:creationId xmlns:p14="http://schemas.microsoft.com/office/powerpoint/2010/main" val="216371087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 the Analytical Listening Technique</a:t>
            </a:r>
            <a:endParaRPr lang="en-US" dirty="0"/>
          </a:p>
        </p:txBody>
      </p:sp>
      <p:sp>
        <p:nvSpPr>
          <p:cNvPr id="3" name="Content Placeholder 2"/>
          <p:cNvSpPr>
            <a:spLocks noGrp="1"/>
          </p:cNvSpPr>
          <p:nvPr>
            <p:ph idx="1"/>
          </p:nvPr>
        </p:nvSpPr>
        <p:spPr/>
        <p:txBody>
          <a:bodyPr/>
          <a:lstStyle/>
          <a:p>
            <a:r>
              <a:rPr lang="en-US" dirty="0"/>
              <a:t>Mark 12:28-34</a:t>
            </a:r>
          </a:p>
        </p:txBody>
      </p:sp>
      <p:pic>
        <p:nvPicPr>
          <p:cNvPr id="8194" name="Picture 2" descr="http://tvaraj2inspirations.files.wordpress.com/2012/06/what-is-the-greatest-commandme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133600"/>
            <a:ext cx="23717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53554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Analytical Listening</a:t>
            </a:r>
          </a:p>
        </p:txBody>
      </p:sp>
      <p:sp>
        <p:nvSpPr>
          <p:cNvPr id="3" name="Content Placeholder 2"/>
          <p:cNvSpPr>
            <a:spLocks noGrp="1"/>
          </p:cNvSpPr>
          <p:nvPr>
            <p:ph idx="1"/>
          </p:nvPr>
        </p:nvSpPr>
        <p:spPr/>
        <p:txBody>
          <a:bodyPr/>
          <a:lstStyle/>
          <a:p>
            <a:pPr marL="457200" indent="-457200">
              <a:buFont typeface="Wingdings" pitchFamily="2" charset="2"/>
              <a:buChar char="v"/>
            </a:pPr>
            <a:r>
              <a:rPr lang="en-US" dirty="0" smtClean="0"/>
              <a:t>Listen to followers and mentors</a:t>
            </a:r>
          </a:p>
          <a:p>
            <a:pPr marL="457200" indent="-457200">
              <a:buFont typeface="Wingdings" pitchFamily="2" charset="2"/>
              <a:buChar char="v"/>
            </a:pPr>
            <a:r>
              <a:rPr lang="en-US" dirty="0" smtClean="0"/>
              <a:t>Encourage followers to tell you what you need to know</a:t>
            </a:r>
          </a:p>
          <a:p>
            <a:pPr marL="457200" lvl="0" indent="-457200">
              <a:buFont typeface="Wingdings" pitchFamily="2" charset="2"/>
              <a:buChar char="v"/>
            </a:pPr>
            <a:r>
              <a:rPr lang="en-US" dirty="0">
                <a:solidFill>
                  <a:srgbClr val="C00000"/>
                </a:solidFill>
              </a:rPr>
              <a:t>Analytical Listening </a:t>
            </a:r>
            <a:r>
              <a:rPr lang="en-US" dirty="0" smtClean="0">
                <a:solidFill>
                  <a:srgbClr val="C00000"/>
                </a:solidFill>
              </a:rPr>
              <a:t>Technique: </a:t>
            </a:r>
          </a:p>
          <a:p>
            <a:pPr marL="1141413" lvl="1" indent="-457200">
              <a:buFont typeface="Wingdings" pitchFamily="2" charset="2"/>
              <a:buChar char="v"/>
            </a:pPr>
            <a:r>
              <a:rPr lang="en-US" b="1" dirty="0" smtClean="0">
                <a:solidFill>
                  <a:srgbClr val="C00000"/>
                </a:solidFill>
              </a:rPr>
              <a:t>Listen to the end</a:t>
            </a:r>
          </a:p>
          <a:p>
            <a:pPr marL="1141413" lvl="1" indent="-457200">
              <a:buFont typeface="Wingdings" pitchFamily="2" charset="2"/>
              <a:buChar char="v"/>
            </a:pPr>
            <a:r>
              <a:rPr lang="en-US" b="1" dirty="0">
                <a:solidFill>
                  <a:srgbClr val="C00000"/>
                </a:solidFill>
              </a:rPr>
              <a:t>Analyze &amp; </a:t>
            </a:r>
            <a:r>
              <a:rPr lang="en-US" b="1" dirty="0" smtClean="0">
                <a:solidFill>
                  <a:srgbClr val="C00000"/>
                </a:solidFill>
              </a:rPr>
              <a:t>Connect</a:t>
            </a:r>
          </a:p>
          <a:p>
            <a:pPr marL="457200" lvl="0" indent="-457200">
              <a:buFont typeface="Wingdings" pitchFamily="2" charset="2"/>
              <a:buChar char="v"/>
            </a:pPr>
            <a:r>
              <a:rPr lang="en-US" dirty="0">
                <a:solidFill>
                  <a:srgbClr val="C00000"/>
                </a:solidFill>
              </a:rPr>
              <a:t>F (Filter</a:t>
            </a:r>
            <a:r>
              <a:rPr lang="en-US" dirty="0" smtClean="0">
                <a:solidFill>
                  <a:srgbClr val="C00000"/>
                </a:solidFill>
              </a:rPr>
              <a:t>)</a:t>
            </a:r>
          </a:p>
          <a:p>
            <a:pPr marL="1141413" lvl="1" indent="-457200">
              <a:buFont typeface="Wingdings" pitchFamily="2" charset="2"/>
              <a:buChar char="v"/>
            </a:pPr>
            <a:r>
              <a:rPr lang="en-US" b="1" dirty="0">
                <a:solidFill>
                  <a:srgbClr val="C00000"/>
                </a:solidFill>
              </a:rPr>
              <a:t>F: </a:t>
            </a:r>
            <a:r>
              <a:rPr lang="en-US" b="1" dirty="0" smtClean="0">
                <a:solidFill>
                  <a:srgbClr val="C00000"/>
                </a:solidFill>
              </a:rPr>
              <a:t>Feelings</a:t>
            </a:r>
          </a:p>
          <a:p>
            <a:pPr marL="1141413" lvl="1" indent="-457200">
              <a:buFont typeface="Wingdings" pitchFamily="2" charset="2"/>
              <a:buChar char="v"/>
            </a:pPr>
            <a:r>
              <a:rPr lang="en-US" b="1" dirty="0">
                <a:solidFill>
                  <a:srgbClr val="C00000"/>
                </a:solidFill>
              </a:rPr>
              <a:t>F: Facts</a:t>
            </a:r>
          </a:p>
          <a:p>
            <a:pPr lvl="1" indent="0">
              <a:buNone/>
            </a:pPr>
            <a:endParaRPr lang="en-US" b="1" dirty="0">
              <a:solidFill>
                <a:srgbClr val="C00000"/>
              </a:solidFill>
            </a:endParaRPr>
          </a:p>
          <a:p>
            <a:pPr marL="1141413" lvl="1" indent="-457200">
              <a:buFont typeface="Wingdings" pitchFamily="2" charset="2"/>
              <a:buChar char="v"/>
            </a:pPr>
            <a:endParaRPr lang="en-US" dirty="0">
              <a:solidFill>
                <a:srgbClr val="C00000"/>
              </a:solidFill>
            </a:endParaRPr>
          </a:p>
          <a:p>
            <a:pPr marL="457200" lvl="0" indent="-457200">
              <a:buFont typeface="Wingdings" pitchFamily="2" charset="2"/>
              <a:buChar char="v"/>
            </a:pPr>
            <a:endParaRPr lang="en-US" dirty="0">
              <a:solidFill>
                <a:srgbClr val="C00000"/>
              </a:solidFill>
            </a:endParaRPr>
          </a:p>
          <a:p>
            <a:pPr marL="457200" indent="-457200">
              <a:buFont typeface="Wingdings" pitchFamily="2" charset="2"/>
              <a:buChar char="v"/>
            </a:pPr>
            <a:endParaRPr lang="en-US" dirty="0"/>
          </a:p>
        </p:txBody>
      </p:sp>
      <p:sp>
        <p:nvSpPr>
          <p:cNvPr id="4" name="Text Placeholder 3"/>
          <p:cNvSpPr>
            <a:spLocks noGrp="1"/>
          </p:cNvSpPr>
          <p:nvPr>
            <p:ph type="body" sz="quarter" idx="13"/>
          </p:nvPr>
        </p:nvSpPr>
        <p:spPr/>
        <p:txBody>
          <a:bodyPr/>
          <a:lstStyle/>
          <a:p>
            <a:endParaRPr lang="en-US"/>
          </a:p>
        </p:txBody>
      </p:sp>
      <p:pic>
        <p:nvPicPr>
          <p:cNvPr id="5" name="Picture 2" descr="http://krystlewebb.efoliomn.com/Uploads/untitled_fu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114800"/>
            <a:ext cx="38100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485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Ineffective </a:t>
            </a:r>
            <a:r>
              <a:rPr lang="en-US" dirty="0"/>
              <a:t>Listening </a:t>
            </a:r>
          </a:p>
        </p:txBody>
      </p:sp>
      <p:sp>
        <p:nvSpPr>
          <p:cNvPr id="4" name="Text Placeholder 3"/>
          <p:cNvSpPr>
            <a:spLocks noGrp="1"/>
          </p:cNvSpPr>
          <p:nvPr>
            <p:ph type="body" sz="quarter" idx="13"/>
          </p:nvPr>
        </p:nvSpPr>
        <p:spPr/>
        <p:txBody>
          <a:bodyPr/>
          <a:lstStyle/>
          <a:p>
            <a:endParaRPr lang="en-US" dirty="0"/>
          </a:p>
        </p:txBody>
      </p:sp>
      <p:sp>
        <p:nvSpPr>
          <p:cNvPr id="7"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charset="0"/>
                <a:cs typeface="Arial" charset="0"/>
              </a:rPr>
              <a:t>About </a:t>
            </a:r>
            <a:r>
              <a:rPr kumimoji="0" lang="en-US" altLang="en-US" sz="1800" b="1" i="0" u="none" strike="noStrike" cap="none" normalizeH="0" baseline="0" smtClean="0">
                <a:ln>
                  <a:noFill/>
                </a:ln>
                <a:solidFill>
                  <a:schemeClr val="tx1"/>
                </a:solidFill>
                <a:effectLst/>
                <a:latin typeface="Arial" charset="0"/>
                <a:cs typeface="Arial" charset="0"/>
              </a:rPr>
              <a:t>10,600</a:t>
            </a:r>
            <a:r>
              <a:rPr kumimoji="0" lang="en-US" altLang="en-US" sz="1800" b="0" i="0" u="none" strike="noStrike" cap="none" normalizeH="0" baseline="0" smtClean="0">
                <a:ln>
                  <a:noFill/>
                </a:ln>
                <a:solidFill>
                  <a:schemeClr val="tx1"/>
                </a:solidFill>
                <a:effectLst/>
                <a:latin typeface="Arial" charset="0"/>
                <a:cs typeface="Arial" charset="0"/>
              </a:rPr>
              <a:t> results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b="0" i="0" u="none" strike="noStrike" cap="none" normalizeH="0" baseline="0" smtClean="0">
                <a:ln>
                  <a:noFill/>
                </a:ln>
                <a:solidFill>
                  <a:schemeClr val="tx1"/>
                </a:solidFill>
                <a:effectLst/>
                <a:latin typeface="Arial" charset="0"/>
                <a:cs typeface="Arial" charset="0"/>
                <a:hlinkClick r:id="rId2"/>
              </a:rPr>
              <a:t>  </a:t>
            </a:r>
            <a:endParaRPr kumimoji="0" lang="en-US" altLang="en-US" sz="6200" b="0" i="0" u="none" strike="noStrike" cap="none" normalizeH="0" baseline="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200" b="0" i="0" u="none" strike="noStrike" cap="none" normalizeH="0" baseline="0" smtClean="0">
              <a:ln>
                <a:noFill/>
              </a:ln>
              <a:solidFill>
                <a:schemeClr val="tx1"/>
              </a:solidFill>
              <a:effectLst/>
              <a:latin typeface="Arial" charset="0"/>
              <a:cs typeface="Arial" charset="0"/>
            </a:endParaRPr>
          </a:p>
        </p:txBody>
      </p:sp>
      <p:pic>
        <p:nvPicPr>
          <p:cNvPr id="1026" name="Picture 2" descr="Thumbnail">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2057400"/>
            <a:ext cx="7391400" cy="415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8373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Listening</a:t>
            </a:r>
            <a:endParaRPr lang="en-US" dirty="0"/>
          </a:p>
        </p:txBody>
      </p:sp>
      <p:sp>
        <p:nvSpPr>
          <p:cNvPr id="3" name="Content Placeholder 2"/>
          <p:cNvSpPr>
            <a:spLocks noGrp="1"/>
          </p:cNvSpPr>
          <p:nvPr>
            <p:ph idx="1"/>
          </p:nvPr>
        </p:nvSpPr>
        <p:spPr>
          <a:xfrm>
            <a:off x="609600" y="1752600"/>
            <a:ext cx="8229600" cy="4800600"/>
          </a:xfrm>
        </p:spPr>
        <p:txBody>
          <a:bodyPr/>
          <a:lstStyle/>
          <a:p>
            <a:endParaRPr lang="en-US" dirty="0" smtClean="0"/>
          </a:p>
          <a:p>
            <a:r>
              <a:rPr lang="en-US" dirty="0" smtClean="0"/>
              <a:t>"</a:t>
            </a:r>
            <a:r>
              <a:rPr lang="en-US" i="1" dirty="0"/>
              <a:t>A good leader</a:t>
            </a:r>
            <a:r>
              <a:rPr lang="en-US" dirty="0"/>
              <a:t> encourages followers to tell him what he </a:t>
            </a:r>
            <a:r>
              <a:rPr lang="en-US" u="sng" dirty="0"/>
              <a:t>needs to know</a:t>
            </a:r>
            <a:r>
              <a:rPr lang="en-US" dirty="0"/>
              <a:t>, not what he wants to </a:t>
            </a:r>
            <a:r>
              <a:rPr lang="en-US" i="1" dirty="0"/>
              <a:t>hear</a:t>
            </a:r>
            <a:r>
              <a:rPr lang="en-US" dirty="0"/>
              <a:t>." John </a:t>
            </a:r>
            <a:r>
              <a:rPr lang="en-US" i="1" dirty="0"/>
              <a:t>Maxwell</a:t>
            </a:r>
            <a:r>
              <a:rPr lang="en-US" dirty="0" smtClean="0"/>
              <a:t>.</a:t>
            </a:r>
          </a:p>
          <a:p>
            <a:endParaRPr lang="en-US" dirty="0"/>
          </a:p>
          <a:p>
            <a:endParaRPr lang="en-US" dirty="0" smtClean="0"/>
          </a:p>
          <a:p>
            <a:endParaRPr lang="en-US" dirty="0"/>
          </a:p>
          <a:p>
            <a:endParaRPr lang="en-US" dirty="0" smtClean="0"/>
          </a:p>
          <a:p>
            <a:endParaRPr lang="en-US" dirty="0"/>
          </a:p>
          <a:p>
            <a:endParaRPr lang="en-US" dirty="0" smtClean="0"/>
          </a:p>
          <a:p>
            <a:r>
              <a:rPr lang="en-US" dirty="0" smtClean="0"/>
              <a:t>Poor leaders are unwilling to listen to others.</a:t>
            </a:r>
          </a:p>
          <a:p>
            <a:endParaRPr lang="en-US" dirty="0" smtClean="0"/>
          </a:p>
          <a:p>
            <a:endParaRPr lang="en-US" dirty="0"/>
          </a:p>
          <a:p>
            <a:endParaRPr lang="en-US" dirty="0"/>
          </a:p>
        </p:txBody>
      </p:sp>
      <p:sp>
        <p:nvSpPr>
          <p:cNvPr id="5" name="Text Placeholder 3"/>
          <p:cNvSpPr>
            <a:spLocks noGrp="1"/>
          </p:cNvSpPr>
          <p:nvPr>
            <p:ph type="body" sz="quarter" idx="13"/>
          </p:nvPr>
        </p:nvSpPr>
        <p:spPr>
          <a:xfrm>
            <a:off x="631200" y="1219200"/>
            <a:ext cx="8153400" cy="457200"/>
          </a:xfrm>
        </p:spPr>
        <p:txBody>
          <a:bodyPr/>
          <a:lstStyle/>
          <a:p>
            <a:r>
              <a:rPr lang="en-US" dirty="0" smtClean="0"/>
              <a:t>How?</a:t>
            </a:r>
            <a:endParaRPr lang="en-US" dirty="0"/>
          </a:p>
        </p:txBody>
      </p:sp>
      <p:pic>
        <p:nvPicPr>
          <p:cNvPr id="2050" name="Picture 2" descr="http://www.successrockets.com/Portals/32363/images/Leadership-Development-Liste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028949"/>
            <a:ext cx="4057650" cy="2686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8052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a:t>
            </a:r>
          </a:p>
        </p:txBody>
      </p:sp>
      <p:sp>
        <p:nvSpPr>
          <p:cNvPr id="3" name="Content Placeholder 2"/>
          <p:cNvSpPr>
            <a:spLocks noGrp="1"/>
          </p:cNvSpPr>
          <p:nvPr>
            <p:ph idx="1"/>
          </p:nvPr>
        </p:nvSpPr>
        <p:spPr>
          <a:xfrm>
            <a:off x="609600" y="1752600"/>
            <a:ext cx="4953000" cy="4373563"/>
          </a:xfrm>
        </p:spPr>
        <p:txBody>
          <a:bodyPr/>
          <a:lstStyle/>
          <a:p>
            <a:r>
              <a:rPr lang="en-US" dirty="0" smtClean="0"/>
              <a:t>Keeping in contact with the people they are </a:t>
            </a:r>
            <a:r>
              <a:rPr lang="en-US" u="sng" dirty="0" smtClean="0"/>
              <a:t>leading</a:t>
            </a:r>
            <a:r>
              <a:rPr lang="en-US" dirty="0" smtClean="0"/>
              <a:t> is a priority for good leaders</a:t>
            </a:r>
          </a:p>
          <a:p>
            <a:endParaRPr lang="en-US" dirty="0"/>
          </a:p>
          <a:p>
            <a:r>
              <a:rPr lang="en-US" dirty="0" smtClean="0"/>
              <a:t>The success of the leader is not only determined by his ability to listen to </a:t>
            </a:r>
            <a:r>
              <a:rPr lang="en-US" u="sng" dirty="0" smtClean="0"/>
              <a:t>followers</a:t>
            </a:r>
            <a:r>
              <a:rPr lang="en-US" dirty="0" smtClean="0"/>
              <a:t>, but is very closely related to how keenly he listens to his </a:t>
            </a:r>
            <a:r>
              <a:rPr lang="en-US" u="sng" dirty="0" smtClean="0"/>
              <a:t>mentor</a:t>
            </a:r>
            <a:r>
              <a:rPr lang="en-US" dirty="0" smtClean="0"/>
              <a:t>.</a:t>
            </a:r>
            <a:endParaRPr lang="en-US" dirty="0"/>
          </a:p>
        </p:txBody>
      </p:sp>
      <p:sp>
        <p:nvSpPr>
          <p:cNvPr id="4" name="Text Placeholder 3"/>
          <p:cNvSpPr>
            <a:spLocks noGrp="1"/>
          </p:cNvSpPr>
          <p:nvPr>
            <p:ph type="body" sz="quarter" idx="13"/>
          </p:nvPr>
        </p:nvSpPr>
        <p:spPr/>
        <p:txBody>
          <a:bodyPr/>
          <a:lstStyle/>
          <a:p>
            <a:r>
              <a:rPr lang="en-US" dirty="0" smtClean="0"/>
              <a:t>To whom?</a:t>
            </a:r>
            <a:endParaRPr lang="en-US" dirty="0"/>
          </a:p>
        </p:txBody>
      </p:sp>
      <p:pic>
        <p:nvPicPr>
          <p:cNvPr id="3074" name="Picture 2" descr="http://trailblazeinc.com/wp-content/uploads/2013/02/leadership-list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676400"/>
            <a:ext cx="317182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4774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King </a:t>
            </a:r>
            <a:r>
              <a:rPr lang="en-US" dirty="0" err="1" smtClean="0"/>
              <a:t>Rehoboam</a:t>
            </a:r>
            <a:endParaRPr lang="en-US" dirty="0"/>
          </a:p>
        </p:txBody>
      </p:sp>
      <p:sp>
        <p:nvSpPr>
          <p:cNvPr id="3" name="Content Placeholder 2"/>
          <p:cNvSpPr>
            <a:spLocks noGrp="1"/>
          </p:cNvSpPr>
          <p:nvPr>
            <p:ph idx="1"/>
          </p:nvPr>
        </p:nvSpPr>
        <p:spPr>
          <a:xfrm>
            <a:off x="609600" y="1600200"/>
            <a:ext cx="8229600" cy="4525963"/>
          </a:xfrm>
        </p:spPr>
        <p:txBody>
          <a:bodyPr>
            <a:noAutofit/>
          </a:bodyPr>
          <a:lstStyle/>
          <a:p>
            <a:pPr>
              <a:lnSpc>
                <a:spcPct val="100000"/>
              </a:lnSpc>
            </a:pPr>
            <a:r>
              <a:rPr lang="en-US" sz="3200" b="0" dirty="0" smtClean="0"/>
              <a:t>Then </a:t>
            </a:r>
            <a:r>
              <a:rPr lang="en-US" sz="3200" b="0" dirty="0"/>
              <a:t>Jeroboam and the whole assembly of Israel came and spoke to </a:t>
            </a:r>
            <a:r>
              <a:rPr lang="en-US" sz="3200" b="0" dirty="0" err="1"/>
              <a:t>Rehoboam</a:t>
            </a:r>
            <a:r>
              <a:rPr lang="en-US" sz="3200" b="0" dirty="0"/>
              <a:t>, saying, </a:t>
            </a:r>
            <a:r>
              <a:rPr lang="en-US" sz="3200" b="0" baseline="30000" dirty="0"/>
              <a:t>4 </a:t>
            </a:r>
            <a:r>
              <a:rPr lang="en-US" sz="3200" b="0" dirty="0"/>
              <a:t>“Your father made our yoke heavy; now therefore, lighten the burdensome service of your father, and his heavy yoke which he put on us, and we will serve you.”</a:t>
            </a:r>
          </a:p>
          <a:p>
            <a:pPr>
              <a:lnSpc>
                <a:spcPct val="100000"/>
              </a:lnSpc>
            </a:pPr>
            <a:r>
              <a:rPr lang="en-US" sz="3200" b="0" baseline="30000" dirty="0"/>
              <a:t>5 </a:t>
            </a:r>
            <a:r>
              <a:rPr lang="en-US" sz="3200" b="0" dirty="0"/>
              <a:t>So he said to them, “Depart </a:t>
            </a:r>
            <a:r>
              <a:rPr lang="en-US" sz="3200" b="0" i="1" dirty="0"/>
              <a:t>for</a:t>
            </a:r>
            <a:r>
              <a:rPr lang="en-US" sz="3200" b="0" dirty="0"/>
              <a:t> three days, then come back to me.” And the people departed.</a:t>
            </a:r>
          </a:p>
          <a:p>
            <a:pPr>
              <a:lnSpc>
                <a:spcPct val="100000"/>
              </a:lnSpc>
            </a:pPr>
            <a:endParaRPr lang="en-US" sz="3200" b="0" dirty="0"/>
          </a:p>
          <a:p>
            <a:pPr>
              <a:lnSpc>
                <a:spcPct val="100000"/>
              </a:lnSpc>
            </a:pPr>
            <a:endParaRPr lang="en-US" sz="3200" b="0" dirty="0"/>
          </a:p>
        </p:txBody>
      </p:sp>
      <p:sp>
        <p:nvSpPr>
          <p:cNvPr id="4" name="Text Placeholder 3"/>
          <p:cNvSpPr>
            <a:spLocks noGrp="1"/>
          </p:cNvSpPr>
          <p:nvPr>
            <p:ph type="body" sz="quarter" idx="13"/>
          </p:nvPr>
        </p:nvSpPr>
        <p:spPr/>
        <p:txBody>
          <a:bodyPr/>
          <a:lstStyle/>
          <a:p>
            <a:r>
              <a:rPr lang="en-US" dirty="0" smtClean="0"/>
              <a:t>1 Kings 12</a:t>
            </a:r>
            <a:endParaRPr lang="en-US" dirty="0"/>
          </a:p>
        </p:txBody>
      </p:sp>
    </p:spTree>
    <p:extLst>
      <p:ext uri="{BB962C8B-B14F-4D97-AF65-F5344CB8AC3E}">
        <p14:creationId xmlns:p14="http://schemas.microsoft.com/office/powerpoint/2010/main" val="13798041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King </a:t>
            </a:r>
            <a:r>
              <a:rPr lang="en-US" dirty="0" err="1" smtClean="0"/>
              <a:t>Rehoboam</a:t>
            </a:r>
            <a:endParaRPr lang="en-US" dirty="0"/>
          </a:p>
        </p:txBody>
      </p:sp>
      <p:sp>
        <p:nvSpPr>
          <p:cNvPr id="3" name="Content Placeholder 2"/>
          <p:cNvSpPr>
            <a:spLocks noGrp="1"/>
          </p:cNvSpPr>
          <p:nvPr>
            <p:ph idx="1"/>
          </p:nvPr>
        </p:nvSpPr>
        <p:spPr>
          <a:xfrm>
            <a:off x="609600" y="1600200"/>
            <a:ext cx="8229600" cy="4525963"/>
          </a:xfrm>
        </p:spPr>
        <p:txBody>
          <a:bodyPr>
            <a:noAutofit/>
          </a:bodyPr>
          <a:lstStyle/>
          <a:p>
            <a:pPr>
              <a:lnSpc>
                <a:spcPct val="100000"/>
              </a:lnSpc>
            </a:pPr>
            <a:r>
              <a:rPr lang="en-US" sz="3200" b="0" baseline="30000" dirty="0" smtClean="0"/>
              <a:t>6</a:t>
            </a:r>
            <a:r>
              <a:rPr lang="en-US" sz="3200" b="0" baseline="30000" dirty="0"/>
              <a:t> </a:t>
            </a:r>
            <a:r>
              <a:rPr lang="en-US" sz="3200" b="0" dirty="0"/>
              <a:t>Then King </a:t>
            </a:r>
            <a:r>
              <a:rPr lang="en-US" sz="3200" b="0" dirty="0" err="1"/>
              <a:t>Rehoboam</a:t>
            </a:r>
            <a:r>
              <a:rPr lang="en-US" sz="3200" b="0" dirty="0"/>
              <a:t> consulted the elders who stood before his father Solomon while he still lived, and he said, “How do you advise </a:t>
            </a:r>
            <a:r>
              <a:rPr lang="en-US" sz="3200" b="0" i="1" dirty="0"/>
              <a:t>me</a:t>
            </a:r>
            <a:r>
              <a:rPr lang="en-US" sz="3200" b="0" dirty="0"/>
              <a:t> to answer these people?”</a:t>
            </a:r>
          </a:p>
          <a:p>
            <a:pPr>
              <a:lnSpc>
                <a:spcPct val="100000"/>
              </a:lnSpc>
            </a:pPr>
            <a:r>
              <a:rPr lang="en-US" sz="3200" b="0" baseline="30000" dirty="0"/>
              <a:t>7 </a:t>
            </a:r>
            <a:r>
              <a:rPr lang="en-US" sz="3200" b="0" dirty="0"/>
              <a:t>And they spoke to him, saying, “If you will be a servant to these people today, and serve them, and answer them, and speak good words to them, then they will be your servants forever.”</a:t>
            </a:r>
          </a:p>
          <a:p>
            <a:pPr>
              <a:lnSpc>
                <a:spcPct val="100000"/>
              </a:lnSpc>
            </a:pPr>
            <a:endParaRPr lang="en-US" sz="3200" b="0" dirty="0"/>
          </a:p>
        </p:txBody>
      </p:sp>
      <p:sp>
        <p:nvSpPr>
          <p:cNvPr id="4" name="Text Placeholder 3"/>
          <p:cNvSpPr>
            <a:spLocks noGrp="1"/>
          </p:cNvSpPr>
          <p:nvPr>
            <p:ph type="body" sz="quarter" idx="13"/>
          </p:nvPr>
        </p:nvSpPr>
        <p:spPr/>
        <p:txBody>
          <a:bodyPr/>
          <a:lstStyle/>
          <a:p>
            <a:r>
              <a:rPr lang="en-US" dirty="0" smtClean="0"/>
              <a:t>1 Kings 12</a:t>
            </a:r>
            <a:endParaRPr lang="en-US" dirty="0"/>
          </a:p>
        </p:txBody>
      </p:sp>
    </p:spTree>
    <p:extLst>
      <p:ext uri="{BB962C8B-B14F-4D97-AF65-F5344CB8AC3E}">
        <p14:creationId xmlns:p14="http://schemas.microsoft.com/office/powerpoint/2010/main" val="26031312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King </a:t>
            </a:r>
            <a:r>
              <a:rPr lang="en-US" dirty="0" err="1" smtClean="0"/>
              <a:t>Rehoboam</a:t>
            </a:r>
            <a:endParaRPr lang="en-US" dirty="0"/>
          </a:p>
        </p:txBody>
      </p:sp>
      <p:sp>
        <p:nvSpPr>
          <p:cNvPr id="3" name="Content Placeholder 2"/>
          <p:cNvSpPr>
            <a:spLocks noGrp="1"/>
          </p:cNvSpPr>
          <p:nvPr>
            <p:ph idx="1"/>
          </p:nvPr>
        </p:nvSpPr>
        <p:spPr>
          <a:xfrm>
            <a:off x="609600" y="1600200"/>
            <a:ext cx="8229600" cy="4525963"/>
          </a:xfrm>
        </p:spPr>
        <p:txBody>
          <a:bodyPr>
            <a:noAutofit/>
          </a:bodyPr>
          <a:lstStyle/>
          <a:p>
            <a:pPr>
              <a:lnSpc>
                <a:spcPct val="100000"/>
              </a:lnSpc>
            </a:pPr>
            <a:r>
              <a:rPr lang="en-US" sz="3200" b="0" baseline="30000" dirty="0"/>
              <a:t>8 </a:t>
            </a:r>
            <a:r>
              <a:rPr lang="en-US" sz="3200" b="0" dirty="0"/>
              <a:t>But he rejected the advice which the elders had given him, and consulted the young men who had grown up with him, who stood before him. </a:t>
            </a:r>
            <a:r>
              <a:rPr lang="en-US" sz="3200" b="0" baseline="30000" dirty="0"/>
              <a:t>9 </a:t>
            </a:r>
            <a:r>
              <a:rPr lang="en-US" sz="3200" b="0" dirty="0"/>
              <a:t>And he said to them, “What advice do you give? How should we answer this people who have spoken to me, saying, ‘Lighten the yoke which your father put on us</a:t>
            </a:r>
            <a:r>
              <a:rPr lang="en-US" sz="3200" b="0" dirty="0" smtClean="0"/>
              <a:t>’?”</a:t>
            </a:r>
            <a:endParaRPr lang="en-US" sz="3200" b="0" dirty="0"/>
          </a:p>
        </p:txBody>
      </p:sp>
      <p:sp>
        <p:nvSpPr>
          <p:cNvPr id="4" name="Text Placeholder 3"/>
          <p:cNvSpPr>
            <a:spLocks noGrp="1"/>
          </p:cNvSpPr>
          <p:nvPr>
            <p:ph type="body" sz="quarter" idx="13"/>
          </p:nvPr>
        </p:nvSpPr>
        <p:spPr/>
        <p:txBody>
          <a:bodyPr/>
          <a:lstStyle/>
          <a:p>
            <a:r>
              <a:rPr lang="en-US" dirty="0" smtClean="0"/>
              <a:t>1 Kings 12</a:t>
            </a:r>
            <a:endParaRPr lang="en-US" dirty="0"/>
          </a:p>
        </p:txBody>
      </p:sp>
    </p:spTree>
    <p:extLst>
      <p:ext uri="{BB962C8B-B14F-4D97-AF65-F5344CB8AC3E}">
        <p14:creationId xmlns:p14="http://schemas.microsoft.com/office/powerpoint/2010/main" val="31596330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King </a:t>
            </a:r>
            <a:r>
              <a:rPr lang="en-US" dirty="0" err="1" smtClean="0"/>
              <a:t>Rehoboam</a:t>
            </a:r>
            <a:endParaRPr lang="en-US" dirty="0"/>
          </a:p>
        </p:txBody>
      </p:sp>
      <p:sp>
        <p:nvSpPr>
          <p:cNvPr id="3" name="Content Placeholder 2"/>
          <p:cNvSpPr>
            <a:spLocks noGrp="1"/>
          </p:cNvSpPr>
          <p:nvPr>
            <p:ph idx="1"/>
          </p:nvPr>
        </p:nvSpPr>
        <p:spPr>
          <a:xfrm>
            <a:off x="228600" y="1600200"/>
            <a:ext cx="8763000" cy="4525963"/>
          </a:xfrm>
        </p:spPr>
        <p:txBody>
          <a:bodyPr>
            <a:noAutofit/>
          </a:bodyPr>
          <a:lstStyle/>
          <a:p>
            <a:pPr>
              <a:lnSpc>
                <a:spcPct val="100000"/>
              </a:lnSpc>
            </a:pPr>
            <a:r>
              <a:rPr lang="en-US" sz="3200" b="0" baseline="30000" dirty="0" smtClean="0"/>
              <a:t>10</a:t>
            </a:r>
            <a:r>
              <a:rPr lang="en-US" sz="3200" b="0" baseline="30000" dirty="0"/>
              <a:t> </a:t>
            </a:r>
            <a:r>
              <a:rPr lang="en-US" sz="3200" b="0" dirty="0"/>
              <a:t>Then the young men who had grown up with him spoke to him, saying, “Thus you should speak to this people who have spoken to you, saying, ‘Your father made our yoke heavy, but you make </a:t>
            </a:r>
            <a:r>
              <a:rPr lang="en-US" sz="3200" b="0" i="1" dirty="0"/>
              <a:t>it</a:t>
            </a:r>
            <a:r>
              <a:rPr lang="en-US" sz="3200" b="0" dirty="0"/>
              <a:t> lighter on us’—thus you shall say to them: ‘My little </a:t>
            </a:r>
            <a:r>
              <a:rPr lang="en-US" sz="3200" b="0" i="1" dirty="0"/>
              <a:t>finger</a:t>
            </a:r>
            <a:r>
              <a:rPr lang="en-US" sz="3200" b="0" dirty="0"/>
              <a:t> shall be thicker than my father’s waist! </a:t>
            </a:r>
            <a:r>
              <a:rPr lang="en-US" sz="3200" b="0" baseline="30000" dirty="0"/>
              <a:t>11 </a:t>
            </a:r>
            <a:r>
              <a:rPr lang="en-US" sz="3200" b="0" dirty="0"/>
              <a:t>And now, whereas my father put a heavy yoke on you, I will add to your yoke; my father chastised you with whips, but I will chastise you with scourges!’”</a:t>
            </a:r>
          </a:p>
        </p:txBody>
      </p:sp>
      <p:sp>
        <p:nvSpPr>
          <p:cNvPr id="4" name="Text Placeholder 3"/>
          <p:cNvSpPr>
            <a:spLocks noGrp="1"/>
          </p:cNvSpPr>
          <p:nvPr>
            <p:ph type="body" sz="quarter" idx="13"/>
          </p:nvPr>
        </p:nvSpPr>
        <p:spPr/>
        <p:txBody>
          <a:bodyPr/>
          <a:lstStyle/>
          <a:p>
            <a:r>
              <a:rPr lang="en-US" dirty="0" smtClean="0"/>
              <a:t>1 Kings 12</a:t>
            </a:r>
            <a:endParaRPr lang="en-US" dirty="0"/>
          </a:p>
        </p:txBody>
      </p:sp>
    </p:spTree>
    <p:extLst>
      <p:ext uri="{BB962C8B-B14F-4D97-AF65-F5344CB8AC3E}">
        <p14:creationId xmlns:p14="http://schemas.microsoft.com/office/powerpoint/2010/main" val="27286442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S101857273">
  <a:themeElements>
    <a:clrScheme name="organic_molecules">
      <a:dk1>
        <a:sysClr val="windowText" lastClr="000000"/>
      </a:dk1>
      <a:lt1>
        <a:sysClr val="window" lastClr="FFFFFF"/>
      </a:lt1>
      <a:dk2>
        <a:srgbClr val="03327F"/>
      </a:dk2>
      <a:lt2>
        <a:srgbClr val="C2D9FE"/>
      </a:lt2>
      <a:accent1>
        <a:srgbClr val="0F6FC6"/>
      </a:accent1>
      <a:accent2>
        <a:srgbClr val="009DD9"/>
      </a:accent2>
      <a:accent3>
        <a:srgbClr val="0BD0D9"/>
      </a:accent3>
      <a:accent4>
        <a:srgbClr val="10CF9B"/>
      </a:accent4>
      <a:accent5>
        <a:srgbClr val="5ECE71"/>
      </a:accent5>
      <a:accent6>
        <a:srgbClr val="319B3B"/>
      </a:accent6>
      <a:hlink>
        <a:srgbClr val="087BDA"/>
      </a:hlink>
      <a:folHlink>
        <a:srgbClr val="A984E0"/>
      </a:folHlink>
    </a:clrScheme>
    <a:fontScheme name="Organic">
      <a:majorFont>
        <a:latin typeface="Segoe UI"/>
        <a:ea typeface=""/>
        <a:cs typeface=""/>
      </a:majorFont>
      <a:minorFont>
        <a:latin typeface="Segoe UI"/>
        <a:ea typeface=""/>
        <a:cs typeface=""/>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C31007B-A76D-4FF3-95F4-4A4380F875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TS101857273</Template>
  <TotalTime>201</TotalTime>
  <Words>514</Words>
  <Application>Microsoft Office PowerPoint</Application>
  <PresentationFormat>On-screen Show (4:3)</PresentationFormat>
  <Paragraphs>99</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Wingdings</vt:lpstr>
      <vt:lpstr>Monotype Corsiva</vt:lpstr>
      <vt:lpstr>Segoe UI</vt:lpstr>
      <vt:lpstr>Calibri</vt:lpstr>
      <vt:lpstr>TS101857273</vt:lpstr>
      <vt:lpstr>Analytical Listening</vt:lpstr>
      <vt:lpstr>What is effective Listening?</vt:lpstr>
      <vt:lpstr>Ineffective Listening </vt:lpstr>
      <vt:lpstr>Listening</vt:lpstr>
      <vt:lpstr>Listening</vt:lpstr>
      <vt:lpstr>King Rehoboam</vt:lpstr>
      <vt:lpstr>King Rehoboam</vt:lpstr>
      <vt:lpstr>King Rehoboam</vt:lpstr>
      <vt:lpstr>King Rehoboam</vt:lpstr>
      <vt:lpstr>King Rehoboam</vt:lpstr>
      <vt:lpstr>How did Rehoboam fail?</vt:lpstr>
      <vt:lpstr>Funny Story…</vt:lpstr>
      <vt:lpstr>Observations…</vt:lpstr>
      <vt:lpstr>Analytical Listening Technique</vt:lpstr>
      <vt:lpstr>Listen to the end</vt:lpstr>
      <vt:lpstr>Analyze &amp; Connect</vt:lpstr>
      <vt:lpstr>Listening Filter </vt:lpstr>
      <vt:lpstr>Listening Filter </vt:lpstr>
      <vt:lpstr>Listening Filter </vt:lpstr>
      <vt:lpstr>Listening Filter </vt:lpstr>
      <vt:lpstr>Mark 12:28-34</vt:lpstr>
      <vt:lpstr>Mark 12:28-34</vt:lpstr>
      <vt:lpstr>Mark 12:28-34</vt:lpstr>
      <vt:lpstr>Apply the Analytical Listening Technique</vt:lpstr>
      <vt:lpstr>Analytical Listening</vt:lpstr>
    </vt:vector>
  </TitlesOfParts>
  <Company>Tessella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Analytical Listening</dc:title>
  <dc:creator>Gerges Gad</dc:creator>
  <cp:lastModifiedBy>Gerges Gad</cp:lastModifiedBy>
  <cp:revision>24</cp:revision>
  <dcterms:created xsi:type="dcterms:W3CDTF">2013-10-25T22:13:15Z</dcterms:created>
  <dcterms:modified xsi:type="dcterms:W3CDTF">2013-10-31T17:51:30Z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TC018572739991</vt:lpwstr>
  </property>
</Properties>
</file>