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AD3E6A8-75E8-42E8-90B9-75A93B7DFF36}" type="datetimeFigureOut">
              <a:rPr lang="en-US" smtClean="0"/>
              <a:t>10/26/2013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5E504F5-632F-427F-907B-3C9A5959489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Concept of Offense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HH Pope </a:t>
            </a:r>
            <a:r>
              <a:rPr lang="en-US" dirty="0" err="1" smtClean="0"/>
              <a:t>Shenouda’s</a:t>
            </a:r>
            <a:r>
              <a:rPr lang="en-US" dirty="0" smtClean="0"/>
              <a:t> Book:</a:t>
            </a:r>
            <a:br>
              <a:rPr lang="en-US" dirty="0" smtClean="0"/>
            </a:br>
            <a:r>
              <a:rPr lang="en-US" dirty="0" smtClean="0"/>
              <a:t>	Ten Concepts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41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Offending Sometimes OK?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Did the Lord ever offend?</a:t>
            </a:r>
          </a:p>
          <a:p>
            <a:pPr lvl="1"/>
            <a:r>
              <a:rPr lang="en-US" dirty="0" smtClean="0"/>
              <a:t>“So </a:t>
            </a:r>
            <a:r>
              <a:rPr lang="en-US" dirty="0"/>
              <a:t>they were </a:t>
            </a:r>
            <a:r>
              <a:rPr lang="en-US" dirty="0">
                <a:solidFill>
                  <a:srgbClr val="FF0000"/>
                </a:solidFill>
              </a:rPr>
              <a:t>offended</a:t>
            </a:r>
            <a:r>
              <a:rPr lang="en-US" dirty="0"/>
              <a:t> at Him. But Jesus said to them, </a:t>
            </a:r>
            <a:r>
              <a:rPr lang="en-US" dirty="0" smtClean="0"/>
              <a:t>‘A </a:t>
            </a:r>
            <a:r>
              <a:rPr lang="en-US" dirty="0"/>
              <a:t>prophet is not without honor except in his own country and in his own house</a:t>
            </a:r>
            <a:r>
              <a:rPr lang="en-US" dirty="0" smtClean="0"/>
              <a:t>.’” (Matt 13:57)</a:t>
            </a:r>
          </a:p>
          <a:p>
            <a:pPr lvl="1"/>
            <a:r>
              <a:rPr lang="en-US" dirty="0" smtClean="0"/>
              <a:t>“Not </a:t>
            </a:r>
            <a:r>
              <a:rPr lang="en-US" dirty="0"/>
              <a:t>what goes into the mouth defiles a man; but what comes out of the mouth, this defiles a </a:t>
            </a:r>
            <a:r>
              <a:rPr lang="en-US" dirty="0" smtClean="0"/>
              <a:t>man. Then </a:t>
            </a:r>
            <a:r>
              <a:rPr lang="en-US" dirty="0"/>
              <a:t>His disciples came and said to Him, </a:t>
            </a:r>
            <a:r>
              <a:rPr lang="en-US" dirty="0" smtClean="0"/>
              <a:t>‘Do </a:t>
            </a:r>
            <a:r>
              <a:rPr lang="en-US" dirty="0"/>
              <a:t>You know that the Pharisees were </a:t>
            </a:r>
            <a:r>
              <a:rPr lang="en-US" dirty="0">
                <a:solidFill>
                  <a:srgbClr val="FF0000"/>
                </a:solidFill>
              </a:rPr>
              <a:t>offended</a:t>
            </a:r>
            <a:r>
              <a:rPr lang="en-US" dirty="0"/>
              <a:t> when they heard this saying</a:t>
            </a:r>
            <a:r>
              <a:rPr lang="en-US" dirty="0" smtClean="0"/>
              <a:t>?’”(Matt 15:11-12)</a:t>
            </a:r>
          </a:p>
          <a:p>
            <a:pPr lvl="1"/>
            <a:r>
              <a:rPr lang="en-US" dirty="0" smtClean="0"/>
              <a:t>“When </a:t>
            </a:r>
            <a:r>
              <a:rPr lang="en-US" dirty="0"/>
              <a:t>Jesus knew in Himself that His disciples complained about this, He said to them, </a:t>
            </a:r>
            <a:r>
              <a:rPr lang="en-US" dirty="0" smtClean="0"/>
              <a:t>‘Does </a:t>
            </a:r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offend</a:t>
            </a:r>
            <a:r>
              <a:rPr lang="en-US" dirty="0"/>
              <a:t> you</a:t>
            </a:r>
            <a:r>
              <a:rPr lang="en-US" dirty="0" smtClean="0"/>
              <a:t>?’” (John 6:61)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44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Offending Sometimes OK?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 must not shy away from making others uncomfortable (offending) at the expense of the Truth</a:t>
            </a:r>
          </a:p>
          <a:p>
            <a:pPr lvl="1"/>
            <a:r>
              <a:rPr lang="en-US" dirty="0" smtClean="0"/>
              <a:t>Is a little sin ok?</a:t>
            </a:r>
          </a:p>
          <a:p>
            <a:pPr lvl="1"/>
            <a:r>
              <a:rPr lang="en-US" dirty="0" smtClean="0"/>
              <a:t>“Everyone does it, so will God allow the whole world to perish?”  “So, only Christians will be saved?”</a:t>
            </a:r>
          </a:p>
          <a:p>
            <a:pPr lvl="1"/>
            <a:r>
              <a:rPr lang="en-US" dirty="0" smtClean="0"/>
              <a:t>“I don’t see why the Church is so much against homosexuality.”</a:t>
            </a:r>
          </a:p>
          <a:p>
            <a:pPr lvl="1"/>
            <a:r>
              <a:rPr lang="en-US" dirty="0" smtClean="0"/>
              <a:t>“Divorce should be permitted; there’s no use in being unhappy for the rest of your life”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6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Offense is Sometimes from Within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“To </a:t>
            </a:r>
            <a:r>
              <a:rPr lang="en-US" dirty="0"/>
              <a:t>the pure all things </a:t>
            </a:r>
            <a:r>
              <a:rPr lang="en-US" dirty="0" smtClean="0"/>
              <a:t>are pure” </a:t>
            </a:r>
            <a:r>
              <a:rPr lang="en-US" dirty="0"/>
              <a:t>(Titus </a:t>
            </a:r>
            <a:r>
              <a:rPr lang="en-US" dirty="0" smtClean="0"/>
              <a:t>1:15)</a:t>
            </a:r>
          </a:p>
          <a:p>
            <a:r>
              <a:rPr lang="en-US" dirty="0" smtClean="0"/>
              <a:t>The </a:t>
            </a:r>
            <a:r>
              <a:rPr lang="en-US" dirty="0"/>
              <a:t>impure are offended by </a:t>
            </a:r>
            <a:r>
              <a:rPr lang="en-US" dirty="0" smtClean="0"/>
              <a:t>many things</a:t>
            </a:r>
            <a:r>
              <a:rPr lang="en-US" dirty="0"/>
              <a:t>, for they think in an impure way, whereas the </a:t>
            </a:r>
            <a:r>
              <a:rPr lang="en-US" dirty="0" smtClean="0"/>
              <a:t>pure think </a:t>
            </a:r>
            <a:r>
              <a:rPr lang="en-US" dirty="0"/>
              <a:t>with purity and so they are not offended by </a:t>
            </a:r>
            <a:r>
              <a:rPr lang="en-US" dirty="0" smtClean="0"/>
              <a:t>the things </a:t>
            </a:r>
            <a:r>
              <a:rPr lang="en-US" dirty="0"/>
              <a:t>that offend others</a:t>
            </a:r>
            <a:r>
              <a:rPr lang="en-US" dirty="0" smtClean="0"/>
              <a:t>.</a:t>
            </a:r>
          </a:p>
          <a:p>
            <a:r>
              <a:rPr lang="en-US" dirty="0"/>
              <a:t>Can we say that David the Prophet was an offense </a:t>
            </a:r>
            <a:r>
              <a:rPr lang="en-US" dirty="0" smtClean="0"/>
              <a:t>to King </a:t>
            </a:r>
            <a:r>
              <a:rPr lang="en-US" dirty="0"/>
              <a:t>Saul, when he defeated Goliath?</a:t>
            </a:r>
          </a:p>
        </p:txBody>
      </p:sp>
    </p:spTree>
    <p:extLst>
      <p:ext uri="{BB962C8B-B14F-4D97-AF65-F5344CB8AC3E}">
        <p14:creationId xmlns:p14="http://schemas.microsoft.com/office/powerpoint/2010/main" val="14359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Offense is Sometimes from Within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David the Prophet </a:t>
            </a:r>
            <a:r>
              <a:rPr lang="en-US" dirty="0" smtClean="0"/>
              <a:t>also said: “Those who hate </a:t>
            </a:r>
            <a:r>
              <a:rPr lang="en-US" dirty="0"/>
              <a:t>me without a cause, Are more than the hairs of </a:t>
            </a:r>
            <a:r>
              <a:rPr lang="en-US" dirty="0" smtClean="0"/>
              <a:t>my head” </a:t>
            </a:r>
            <a:r>
              <a:rPr lang="en-US" dirty="0"/>
              <a:t>(Ps. 69:4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Was David at fault?</a:t>
            </a:r>
          </a:p>
          <a:p>
            <a:pPr lvl="1"/>
            <a:r>
              <a:rPr lang="en-US" dirty="0" smtClean="0"/>
              <a:t>He was hated because of the condition of their hearts:</a:t>
            </a:r>
          </a:p>
          <a:p>
            <a:pPr lvl="2"/>
            <a:r>
              <a:rPr lang="en-US" dirty="0" smtClean="0"/>
              <a:t>Jealous of his godliness and his many victories</a:t>
            </a:r>
          </a:p>
          <a:p>
            <a:pPr lvl="2"/>
            <a:r>
              <a:rPr lang="en-US" dirty="0" smtClean="0"/>
              <a:t>Desire to take his place of power, such as Absalom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8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Offense is Sometimes from Within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Sometimes, we allow ourselves to be easily offended</a:t>
            </a:r>
          </a:p>
          <a:p>
            <a:r>
              <a:rPr lang="en-US" dirty="0" smtClean="0"/>
              <a:t>No one can criticize us in any way without us being offended</a:t>
            </a:r>
          </a:p>
          <a:p>
            <a:pPr lvl="1"/>
            <a:r>
              <a:rPr lang="en-US" dirty="0" smtClean="0"/>
              <a:t>Coordinator</a:t>
            </a:r>
          </a:p>
          <a:p>
            <a:pPr lvl="1"/>
            <a:r>
              <a:rPr lang="en-US" dirty="0" smtClean="0"/>
              <a:t>Abouna</a:t>
            </a:r>
          </a:p>
          <a:p>
            <a:pPr lvl="1"/>
            <a:r>
              <a:rPr lang="en-US" dirty="0" smtClean="0"/>
              <a:t>Manager at work</a:t>
            </a:r>
          </a:p>
          <a:p>
            <a:pPr lvl="1"/>
            <a:r>
              <a:rPr lang="en-US" dirty="0" smtClean="0"/>
              <a:t>Teacher at school</a:t>
            </a:r>
          </a:p>
          <a:p>
            <a:r>
              <a:rPr lang="en-US" dirty="0" smtClean="0"/>
              <a:t>Certain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55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Sticky Servant Situations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I’m a servant, but not a fan of fasting.  I am invited to a Thanksgiving lunch with others from church which is ok because I haven’t started fasting yet.  What should I do?</a:t>
            </a:r>
          </a:p>
          <a:p>
            <a:pPr algn="just"/>
            <a:r>
              <a:rPr lang="en-US" dirty="0" smtClean="0"/>
              <a:t>Wednesdays and Fridays are annoying to me.  I like to be transparent, so I don’t have a problem being tagged in a picture on a social media website with a plate of roasted lamb and gourmet macaroni and cheese in front of me while at dinner on a Friday night.  Am I right?</a:t>
            </a:r>
          </a:p>
          <a:p>
            <a:pPr algn="just"/>
            <a:r>
              <a:rPr lang="en-US" dirty="0" smtClean="0"/>
              <a:t>Weddings are a fun time.  I enjoy the socializing and, also, the usual goings on at weddings.  What’s the big deal?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Sticky Servant Situations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I like to watch movies and I’m clearly a mature adult.  There is a moving and dramatic scene in one particular R-rated movie that would fit in very nicely in my lesson.  Should I include it because it would illustrate my point so well?</a:t>
            </a:r>
          </a:p>
          <a:p>
            <a:pPr algn="just"/>
            <a:r>
              <a:rPr lang="en-US" dirty="0" smtClean="0"/>
              <a:t>I don’t believe in drinking alcohol to excess, but I certainly don’t think I need to completely eliminate it as the Church and my confession father recommend.  I have a small collection of wine and distilled alcohol bottles that I proudly have on display </a:t>
            </a:r>
            <a:r>
              <a:rPr lang="en-US" dirty="0"/>
              <a:t>at my house </a:t>
            </a:r>
            <a:r>
              <a:rPr lang="en-US" dirty="0" smtClean="0"/>
              <a:t>where I have arranged a gathering of Church friends and their kids.  Any problem with this?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90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Lord’s Comment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“Whoever causes one of these little ones who believe in Me to sin, it would be better for him if a millstone were hung around his neck, and he were drowned in the depth of the sea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Woe to the world because of offenses! For offenses must come, but woe to that man by whom the offense comes!”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/>
              <a:t>Matt </a:t>
            </a:r>
            <a:r>
              <a:rPr lang="en-US" dirty="0" smtClean="0"/>
              <a:t>18:6-7</a:t>
            </a:r>
            <a:r>
              <a:rPr lang="en-US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681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Offense?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Simply, </a:t>
            </a:r>
            <a:r>
              <a:rPr lang="en-US" dirty="0" smtClean="0"/>
              <a:t>in the spiritual sense, causing </a:t>
            </a:r>
            <a:r>
              <a:rPr lang="en-US" dirty="0" smtClean="0"/>
              <a:t>someone to fall in sin</a:t>
            </a:r>
          </a:p>
          <a:p>
            <a:pPr lvl="1"/>
            <a:r>
              <a:rPr lang="en-US" dirty="0" smtClean="0"/>
              <a:t>If intentional, punishment is more serious than the </a:t>
            </a:r>
            <a:r>
              <a:rPr lang="en-US" dirty="0" smtClean="0"/>
              <a:t>unintentional</a:t>
            </a:r>
          </a:p>
          <a:p>
            <a:r>
              <a:rPr lang="en-US" dirty="0" smtClean="0"/>
              <a:t>Another Biblical sense, state of being insulted or morally outraged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3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Offenses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Knowledge of sin</a:t>
            </a:r>
          </a:p>
          <a:p>
            <a:pPr lvl="1"/>
            <a:r>
              <a:rPr lang="en-US" dirty="0" smtClean="0"/>
              <a:t>“For in much wisdom is much grief, And he who increases knowledge increases sorrow.” (Eccl 1:18)</a:t>
            </a:r>
          </a:p>
          <a:p>
            <a:pPr lvl="1"/>
            <a:r>
              <a:rPr lang="en-US" dirty="0" smtClean="0"/>
              <a:t>“your eyes will be opened…So when the woman saw that the tree was good for food, that it was pleasant to the eyes, and a tree desirable to make one wise, she took of its fruit and ate.” (Gen 3:5-6)</a:t>
            </a:r>
          </a:p>
          <a:p>
            <a:r>
              <a:rPr lang="en-US" dirty="0" smtClean="0"/>
              <a:t>Harmful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Offenses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Evil environment</a:t>
            </a:r>
          </a:p>
          <a:p>
            <a:pPr lvl="1"/>
            <a:r>
              <a:rPr lang="en-US" dirty="0" smtClean="0"/>
              <a:t>“Evil company corrupts good habits” (1 </a:t>
            </a:r>
            <a:r>
              <a:rPr lang="en-US" dirty="0" err="1" smtClean="0"/>
              <a:t>Cor</a:t>
            </a:r>
            <a:r>
              <a:rPr lang="en-US" dirty="0" smtClean="0"/>
              <a:t> 15:33)</a:t>
            </a:r>
          </a:p>
          <a:p>
            <a:pPr lvl="1"/>
            <a:r>
              <a:rPr lang="en-US" dirty="0" smtClean="0"/>
              <a:t>Exposure to bad behavior</a:t>
            </a:r>
          </a:p>
          <a:p>
            <a:r>
              <a:rPr lang="en-US" dirty="0" smtClean="0"/>
              <a:t>Facilitating sin</a:t>
            </a:r>
          </a:p>
          <a:p>
            <a:pPr lvl="1"/>
            <a:r>
              <a:rPr lang="en-US" dirty="0" smtClean="0"/>
              <a:t>Might know sin, but not how to practice it</a:t>
            </a:r>
          </a:p>
          <a:p>
            <a:pPr lvl="1"/>
            <a:r>
              <a:rPr lang="en-US" dirty="0" smtClean="0"/>
              <a:t>Jezebel and King </a:t>
            </a:r>
            <a:r>
              <a:rPr lang="en-US" dirty="0" smtClean="0"/>
              <a:t>Ahab (1 Kings 21)</a:t>
            </a:r>
            <a:endParaRPr lang="en-US" dirty="0" smtClean="0"/>
          </a:p>
          <a:p>
            <a:pPr lvl="1"/>
            <a:r>
              <a:rPr lang="en-US" dirty="0" err="1" smtClean="0"/>
              <a:t>Ahithophel’s</a:t>
            </a:r>
            <a:r>
              <a:rPr lang="en-US" dirty="0" smtClean="0"/>
              <a:t> counsel to </a:t>
            </a:r>
            <a:r>
              <a:rPr lang="en-US" dirty="0" smtClean="0"/>
              <a:t>Absalom (2 Sam 17)</a:t>
            </a:r>
            <a:endParaRPr lang="en-US" dirty="0" smtClean="0"/>
          </a:p>
          <a:p>
            <a:pPr lvl="1"/>
            <a:r>
              <a:rPr lang="en-US" dirty="0" smtClean="0"/>
              <a:t>All of this is more serious: the remedy for sin is easier than the remedy for the taste of sin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Offenses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Tasting sin</a:t>
            </a:r>
          </a:p>
          <a:p>
            <a:pPr lvl="1"/>
            <a:r>
              <a:rPr lang="en-US" dirty="0" smtClean="0"/>
              <a:t>Offering someone to try sin</a:t>
            </a:r>
          </a:p>
          <a:p>
            <a:pPr lvl="2"/>
            <a:r>
              <a:rPr lang="en-US" dirty="0" smtClean="0"/>
              <a:t>Usual: cigarettes/alcohol/drugs</a:t>
            </a:r>
          </a:p>
          <a:p>
            <a:pPr lvl="2"/>
            <a:r>
              <a:rPr lang="en-US" dirty="0" smtClean="0"/>
              <a:t>A common opinion: let young people experience sin, learn from it, and get it out of their </a:t>
            </a:r>
            <a:r>
              <a:rPr lang="en-US" dirty="0" smtClean="0"/>
              <a:t>systems</a:t>
            </a:r>
            <a:endParaRPr lang="en-US" dirty="0" smtClean="0"/>
          </a:p>
          <a:p>
            <a:r>
              <a:rPr lang="en-US" dirty="0" smtClean="0"/>
              <a:t>Giving another name to sin</a:t>
            </a:r>
          </a:p>
          <a:p>
            <a:pPr lvl="1"/>
            <a:r>
              <a:rPr lang="en-US" dirty="0" smtClean="0"/>
              <a:t>Heresy: “Another interpretation”</a:t>
            </a:r>
          </a:p>
          <a:p>
            <a:pPr lvl="1"/>
            <a:r>
              <a:rPr lang="en-US" dirty="0" smtClean="0"/>
              <a:t>Gambling: “Kind of amusement”</a:t>
            </a:r>
          </a:p>
          <a:p>
            <a:pPr lvl="1"/>
            <a:r>
              <a:rPr lang="en-US" dirty="0" smtClean="0"/>
              <a:t>Fornication: “Cure for repression”</a:t>
            </a:r>
          </a:p>
          <a:p>
            <a:pPr lvl="1"/>
            <a:r>
              <a:rPr lang="en-US" dirty="0" smtClean="0"/>
              <a:t>Avoiding taxes: “Preventing government waste”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8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Offenses in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“My </a:t>
            </a:r>
            <a:r>
              <a:rPr lang="en-US" dirty="0"/>
              <a:t>brethren, let not many of you become teachers, knowing that we shall receive a stricter judgment</a:t>
            </a:r>
            <a:r>
              <a:rPr lang="en-US" dirty="0" smtClean="0"/>
              <a:t>.” (James 3:1)</a:t>
            </a:r>
          </a:p>
          <a:p>
            <a:r>
              <a:rPr lang="en-US" dirty="0" smtClean="0"/>
              <a:t>New teaching and new traditions</a:t>
            </a:r>
          </a:p>
          <a:p>
            <a:pPr lvl="1"/>
            <a:r>
              <a:rPr lang="en-US" dirty="0" smtClean="0"/>
              <a:t>“But </a:t>
            </a:r>
            <a:r>
              <a:rPr lang="en-US" dirty="0"/>
              <a:t>even if we, or an angel from heaven, preach any other gospel to you than what we have preached to you, let him be accursed</a:t>
            </a:r>
            <a:r>
              <a:rPr lang="en-US" dirty="0" smtClean="0"/>
              <a:t>.” (Gal 1:8)</a:t>
            </a:r>
          </a:p>
          <a:p>
            <a:pPr lvl="1"/>
            <a:r>
              <a:rPr lang="en-US" dirty="0" smtClean="0"/>
              <a:t>“Therefore</a:t>
            </a:r>
            <a:r>
              <a:rPr lang="en-US" dirty="0"/>
              <a:t>, brethren, stand fast and hold the traditions which you were taught, whether by word or our epistle</a:t>
            </a:r>
            <a:r>
              <a:rPr lang="en-US" dirty="0" smtClean="0"/>
              <a:t>.” (2 </a:t>
            </a:r>
            <a:r>
              <a:rPr lang="en-US" dirty="0" err="1" smtClean="0"/>
              <a:t>Thes</a:t>
            </a:r>
            <a:r>
              <a:rPr lang="en-US" dirty="0" smtClean="0"/>
              <a:t> 2:15)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1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Offenses in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Setting a bad example</a:t>
            </a:r>
          </a:p>
          <a:p>
            <a:pPr lvl="1"/>
            <a:r>
              <a:rPr lang="en-US" dirty="0" smtClean="0"/>
              <a:t>Public behavior</a:t>
            </a:r>
          </a:p>
          <a:p>
            <a:pPr lvl="1"/>
            <a:r>
              <a:rPr lang="en-US" dirty="0" smtClean="0"/>
              <a:t>Way of </a:t>
            </a:r>
            <a:r>
              <a:rPr lang="en-US" dirty="0" smtClean="0"/>
              <a:t>talking</a:t>
            </a:r>
          </a:p>
          <a:p>
            <a:pPr lvl="1"/>
            <a:r>
              <a:rPr lang="en-US" dirty="0" smtClean="0"/>
              <a:t>Way of dressing</a:t>
            </a:r>
          </a:p>
          <a:p>
            <a:pPr lvl="1"/>
            <a:r>
              <a:rPr lang="en-US" dirty="0" smtClean="0"/>
              <a:t>Celebrations</a:t>
            </a:r>
          </a:p>
          <a:p>
            <a:pPr lvl="1"/>
            <a:r>
              <a:rPr lang="en-US" dirty="0" smtClean="0"/>
              <a:t>Church’s observances</a:t>
            </a:r>
          </a:p>
          <a:p>
            <a:pPr lvl="1"/>
            <a:r>
              <a:rPr lang="en-US" dirty="0" smtClean="0"/>
              <a:t>My reaction when criticized</a:t>
            </a:r>
          </a:p>
          <a:p>
            <a:r>
              <a:rPr lang="en-US" dirty="0" smtClean="0"/>
              <a:t>The responsibility that a servant bears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35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Offenses in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382000" cy="462560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Being sensitive to the weak among us</a:t>
            </a:r>
          </a:p>
          <a:p>
            <a:pPr lvl="1" algn="just"/>
            <a:r>
              <a:rPr lang="en-US" dirty="0" smtClean="0"/>
              <a:t>“But </a:t>
            </a:r>
            <a:r>
              <a:rPr lang="en-US" dirty="0"/>
              <a:t>beware lest somehow this liberty of yours become a stumbling block to those who are weak</a:t>
            </a:r>
            <a:r>
              <a:rPr lang="en-US" dirty="0" smtClean="0"/>
              <a:t>.” (1 </a:t>
            </a:r>
            <a:r>
              <a:rPr lang="en-US" dirty="0" err="1" smtClean="0"/>
              <a:t>Cor</a:t>
            </a:r>
            <a:r>
              <a:rPr lang="en-US" dirty="0" smtClean="0"/>
              <a:t> 8:9)</a:t>
            </a:r>
          </a:p>
          <a:p>
            <a:pPr lvl="1" algn="just"/>
            <a:r>
              <a:rPr lang="en-US" dirty="0" smtClean="0"/>
              <a:t>“Therefore</a:t>
            </a:r>
            <a:r>
              <a:rPr lang="en-US" dirty="0"/>
              <a:t>, if food makes my brother stumble, I will never again eat meat, lest I make my brother stumble</a:t>
            </a:r>
            <a:r>
              <a:rPr lang="en-US" dirty="0" smtClean="0"/>
              <a:t>.” (1 </a:t>
            </a:r>
            <a:r>
              <a:rPr lang="en-US" dirty="0" err="1" smtClean="0"/>
              <a:t>Cor</a:t>
            </a:r>
            <a:r>
              <a:rPr lang="en-US" dirty="0" smtClean="0"/>
              <a:t> 8:13)</a:t>
            </a:r>
          </a:p>
          <a:p>
            <a:pPr lvl="1" algn="just"/>
            <a:r>
              <a:rPr lang="en-US" dirty="0" smtClean="0"/>
              <a:t>“‘Conscience,’ </a:t>
            </a:r>
            <a:r>
              <a:rPr lang="en-US" dirty="0"/>
              <a:t>I say, not your own, but that of the other. For why is my liberty judged by another man's </a:t>
            </a:r>
            <a:r>
              <a:rPr lang="en-US" dirty="0" smtClean="0"/>
              <a:t>conscience… Give </a:t>
            </a:r>
            <a:r>
              <a:rPr lang="en-US" dirty="0"/>
              <a:t>no offense, either to the Jews or to the Greeks or to the church of </a:t>
            </a:r>
            <a:r>
              <a:rPr lang="en-US" dirty="0" smtClean="0"/>
              <a:t>God, just </a:t>
            </a:r>
            <a:r>
              <a:rPr lang="en-US" dirty="0"/>
              <a:t>as I also please all men in all things, not seeking my own profit, but the profit of many, that they may be saved</a:t>
            </a:r>
            <a:r>
              <a:rPr lang="en-US" dirty="0" smtClean="0"/>
              <a:t>.” </a:t>
            </a:r>
            <a:br>
              <a:rPr lang="en-US" dirty="0" smtClean="0"/>
            </a:br>
            <a:r>
              <a:rPr lang="en-US" dirty="0" smtClean="0"/>
              <a:t>(1 </a:t>
            </a:r>
            <a:r>
              <a:rPr lang="en-US" dirty="0" err="1" smtClean="0"/>
              <a:t>Cor</a:t>
            </a:r>
            <a:r>
              <a:rPr lang="en-US" dirty="0" smtClean="0"/>
              <a:t> 10:29, 32-33)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843</TotalTime>
  <Words>1223</Words>
  <Application>Microsoft Office PowerPoint</Application>
  <PresentationFormat>On-screen Show (4:3)</PresentationFormat>
  <Paragraphs>89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Module</vt:lpstr>
      <vt:lpstr>Concept of Offense</vt:lpstr>
      <vt:lpstr>The Lord’s Comment</vt:lpstr>
      <vt:lpstr>What is an Offense?</vt:lpstr>
      <vt:lpstr>Kinds of Offenses</vt:lpstr>
      <vt:lpstr>Kinds of Offenses</vt:lpstr>
      <vt:lpstr>Kinds of Offenses</vt:lpstr>
      <vt:lpstr>Offenses in Teaching</vt:lpstr>
      <vt:lpstr>Offenses in Teaching</vt:lpstr>
      <vt:lpstr>Offenses in Teaching</vt:lpstr>
      <vt:lpstr>Is Offending Sometimes OK?</vt:lpstr>
      <vt:lpstr>Is Offending Sometimes OK?</vt:lpstr>
      <vt:lpstr>Offense is Sometimes from Within</vt:lpstr>
      <vt:lpstr>Offense is Sometimes from Within</vt:lpstr>
      <vt:lpstr>Offense is Sometimes from Within</vt:lpstr>
      <vt:lpstr>Some Sticky Servant Situations</vt:lpstr>
      <vt:lpstr>Some Sticky Servant Situations</vt:lpstr>
    </vt:vector>
  </TitlesOfParts>
  <Company>Harris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 of Offense</dc:title>
  <dc:creator>Awad, Peter(DCA)</dc:creator>
  <cp:lastModifiedBy>Awad, Peter(DCA)</cp:lastModifiedBy>
  <cp:revision>28</cp:revision>
  <dcterms:created xsi:type="dcterms:W3CDTF">2013-10-25T21:31:08Z</dcterms:created>
  <dcterms:modified xsi:type="dcterms:W3CDTF">2013-10-27T04:11:04Z</dcterms:modified>
</cp:coreProperties>
</file>