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notesMasterIdLst>
    <p:notesMasterId r:id="rId31"/>
  </p:notesMasterIdLst>
  <p:handoutMasterIdLst>
    <p:handoutMasterId r:id="rId32"/>
  </p:handoutMasterIdLst>
  <p:sldIdLst>
    <p:sldId id="319" r:id="rId2"/>
    <p:sldId id="336" r:id="rId3"/>
    <p:sldId id="381" r:id="rId4"/>
    <p:sldId id="382" r:id="rId5"/>
    <p:sldId id="360" r:id="rId6"/>
    <p:sldId id="361" r:id="rId7"/>
    <p:sldId id="350" r:id="rId8"/>
    <p:sldId id="343" r:id="rId9"/>
    <p:sldId id="355" r:id="rId10"/>
    <p:sldId id="351" r:id="rId11"/>
    <p:sldId id="344" r:id="rId12"/>
    <p:sldId id="353" r:id="rId13"/>
    <p:sldId id="341" r:id="rId14"/>
    <p:sldId id="354" r:id="rId15"/>
    <p:sldId id="365" r:id="rId16"/>
    <p:sldId id="366" r:id="rId17"/>
    <p:sldId id="368" r:id="rId18"/>
    <p:sldId id="369" r:id="rId19"/>
    <p:sldId id="372" r:id="rId20"/>
    <p:sldId id="373" r:id="rId21"/>
    <p:sldId id="375" r:id="rId22"/>
    <p:sldId id="378" r:id="rId23"/>
    <p:sldId id="380" r:id="rId24"/>
    <p:sldId id="379" r:id="rId25"/>
    <p:sldId id="383" r:id="rId26"/>
    <p:sldId id="384" r:id="rId27"/>
    <p:sldId id="364" r:id="rId28"/>
    <p:sldId id="345" r:id="rId29"/>
    <p:sldId id="347" r:id="rId30"/>
  </p:sldIdLst>
  <p:sldSz cx="9144000" cy="6858000" type="screen4x3"/>
  <p:notesSz cx="6858000" cy="9144000"/>
  <p:defaultTextStyle>
    <a:lvl1pPr marL="0" algn="l" rtl="0" latinLnBrk="0">
      <a:defRPr sz="1800" kern="1200">
        <a:solidFill>
          <a:schemeClr val="tx1"/>
        </a:solidFill>
        <a:latin typeface="+mn-lt"/>
        <a:ea typeface="+mn-ea"/>
        <a:cs typeface="+mn-cs"/>
      </a:defRPr>
    </a:lvl1pPr>
    <a:lvl2pPr marL="457200" algn="l" rtl="0" latinLnBrk="0">
      <a:defRPr sz="1800" kern="1200">
        <a:solidFill>
          <a:schemeClr val="tx1"/>
        </a:solidFill>
        <a:latin typeface="+mn-lt"/>
        <a:ea typeface="+mn-ea"/>
        <a:cs typeface="+mn-cs"/>
      </a:defRPr>
    </a:lvl2pPr>
    <a:lvl3pPr marL="914400" algn="l" rtl="0" latinLnBrk="0">
      <a:defRPr sz="1800" kern="1200">
        <a:solidFill>
          <a:schemeClr val="tx1"/>
        </a:solidFill>
        <a:latin typeface="+mn-lt"/>
        <a:ea typeface="+mn-ea"/>
        <a:cs typeface="+mn-cs"/>
      </a:defRPr>
    </a:lvl3pPr>
    <a:lvl4pPr marL="1371600" algn="l" rtl="0" latinLnBrk="0">
      <a:defRPr sz="1800" kern="1200">
        <a:solidFill>
          <a:schemeClr val="tx1"/>
        </a:solidFill>
        <a:latin typeface="+mn-lt"/>
        <a:ea typeface="+mn-ea"/>
        <a:cs typeface="+mn-cs"/>
      </a:defRPr>
    </a:lvl4pPr>
    <a:lvl5pPr marL="1828800" algn="l" rtl="0" latinLnBrk="0">
      <a:defRPr sz="1800" kern="1200">
        <a:solidFill>
          <a:schemeClr val="tx1"/>
        </a:solidFill>
        <a:latin typeface="+mn-lt"/>
        <a:ea typeface="+mn-ea"/>
        <a:cs typeface="+mn-cs"/>
      </a:defRPr>
    </a:lvl5pPr>
    <a:lvl6pPr marL="2286000" algn="l" rtl="0" latinLnBrk="0">
      <a:defRPr sz="1800" kern="1200">
        <a:solidFill>
          <a:schemeClr val="tx1"/>
        </a:solidFill>
        <a:latin typeface="+mn-lt"/>
        <a:ea typeface="+mn-ea"/>
        <a:cs typeface="+mn-cs"/>
      </a:defRPr>
    </a:lvl6pPr>
    <a:lvl7pPr marL="2743200" algn="l" rtl="0" latinLnBrk="0">
      <a:defRPr sz="1800" kern="1200">
        <a:solidFill>
          <a:schemeClr val="tx1"/>
        </a:solidFill>
        <a:latin typeface="+mn-lt"/>
        <a:ea typeface="+mn-ea"/>
        <a:cs typeface="+mn-cs"/>
      </a:defRPr>
    </a:lvl7pPr>
    <a:lvl8pPr marL="3200400" algn="l" rtl="0" latinLnBrk="0">
      <a:defRPr sz="1800" kern="1200">
        <a:solidFill>
          <a:schemeClr val="tx1"/>
        </a:solidFill>
        <a:latin typeface="+mn-lt"/>
        <a:ea typeface="+mn-ea"/>
        <a:cs typeface="+mn-cs"/>
      </a:defRPr>
    </a:lvl8pPr>
    <a:lvl9pPr marL="3657600" algn="l" rtl="0" latinLnBrk="0">
      <a:defRPr sz="1800" kern="1200">
        <a:solidFill>
          <a:schemeClr val="tx1"/>
        </a:solidFill>
        <a:latin typeface="+mn-lt"/>
        <a:ea typeface="+mn-ea"/>
        <a:cs typeface="+mn-cs"/>
      </a:defRPr>
    </a:lvl9pPr>
    <a:extLst/>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37F22E"/>
    <a:srgbClr val="663300"/>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294" autoAdjust="0"/>
  </p:normalViewPr>
  <p:slideViewPr>
    <p:cSldViewPr>
      <p:cViewPr>
        <p:scale>
          <a:sx n="75" d="100"/>
          <a:sy n="75" d="100"/>
        </p:scale>
        <p:origin x="-1422"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1E01C3-0FDF-492B-90D5-07E2BB3FB56B}" type="doc">
      <dgm:prSet loTypeId="urn:microsoft.com/office/officeart/2005/8/layout/cycle2" loCatId="cycle" qsTypeId="urn:microsoft.com/office/officeart/2005/8/quickstyle/3d1" qsCatId="3D" csTypeId="urn:microsoft.com/office/officeart/2005/8/colors/accent1_4" csCatId="accent1" phldr="1"/>
      <dgm:spPr/>
      <dgm:t>
        <a:bodyPr/>
        <a:lstStyle/>
        <a:p>
          <a:endParaRPr lang="en-US"/>
        </a:p>
      </dgm:t>
    </dgm:pt>
    <dgm:pt modelId="{FA8650B7-87EF-429E-B293-CEDD8BAC7D63}">
      <dgm:prSet phldrT="[Text]" custT="1"/>
      <dgm:spPr/>
      <dgm:t>
        <a:bodyPr/>
        <a:lstStyle/>
        <a:p>
          <a:r>
            <a:rPr lang="en-US" sz="2000" b="1" dirty="0" smtClean="0">
              <a:latin typeface="Comic Sans MS" pitchFamily="66" charset="0"/>
            </a:rPr>
            <a:t>Peace</a:t>
          </a:r>
          <a:endParaRPr lang="en-US" sz="1800" b="1" dirty="0">
            <a:latin typeface="Comic Sans MS" pitchFamily="66" charset="0"/>
          </a:endParaRPr>
        </a:p>
      </dgm:t>
    </dgm:pt>
    <dgm:pt modelId="{BAB0D6CE-9B2A-412D-9CED-8520DDC0E816}" type="parTrans" cxnId="{00B1178F-CE82-4DA6-AE86-1A8C8D0EA0F1}">
      <dgm:prSet/>
      <dgm:spPr/>
      <dgm:t>
        <a:bodyPr/>
        <a:lstStyle/>
        <a:p>
          <a:endParaRPr lang="en-US"/>
        </a:p>
      </dgm:t>
    </dgm:pt>
    <dgm:pt modelId="{1E9C8D19-EB61-4F2F-B18B-9D819BCA9B00}" type="sibTrans" cxnId="{00B1178F-CE82-4DA6-AE86-1A8C8D0EA0F1}">
      <dgm:prSet/>
      <dgm:spPr/>
      <dgm:t>
        <a:bodyPr/>
        <a:lstStyle/>
        <a:p>
          <a:endParaRPr lang="en-US"/>
        </a:p>
      </dgm:t>
    </dgm:pt>
    <dgm:pt modelId="{0AECD25F-2328-4710-9BA9-438306E2498E}">
      <dgm:prSet phldrT="[Text]" custT="1"/>
      <dgm:spPr/>
      <dgm:t>
        <a:bodyPr/>
        <a:lstStyle/>
        <a:p>
          <a:r>
            <a:rPr lang="en-US" sz="2400" b="1" dirty="0" smtClean="0">
              <a:latin typeface="Comic Sans MS" pitchFamily="66" charset="0"/>
            </a:rPr>
            <a:t>Sin</a:t>
          </a:r>
          <a:endParaRPr lang="en-US" sz="2400" b="1" dirty="0">
            <a:latin typeface="Comic Sans MS" pitchFamily="66" charset="0"/>
          </a:endParaRPr>
        </a:p>
      </dgm:t>
    </dgm:pt>
    <dgm:pt modelId="{4F617723-1B2C-4DEC-A98F-CB17BF983D6F}" type="parTrans" cxnId="{E6EE0DDA-6883-41A9-ADE0-86B3B5366DE6}">
      <dgm:prSet/>
      <dgm:spPr/>
      <dgm:t>
        <a:bodyPr/>
        <a:lstStyle/>
        <a:p>
          <a:endParaRPr lang="en-US"/>
        </a:p>
      </dgm:t>
    </dgm:pt>
    <dgm:pt modelId="{C1529E28-E939-416B-BC43-3F1F73602480}" type="sibTrans" cxnId="{E6EE0DDA-6883-41A9-ADE0-86B3B5366DE6}">
      <dgm:prSet/>
      <dgm:spPr/>
      <dgm:t>
        <a:bodyPr/>
        <a:lstStyle/>
        <a:p>
          <a:endParaRPr lang="en-US"/>
        </a:p>
      </dgm:t>
    </dgm:pt>
    <dgm:pt modelId="{02061CC0-8A13-42A0-95E7-04E34E0D9D73}">
      <dgm:prSet phldrT="[Text]" custT="1"/>
      <dgm:spPr/>
      <dgm:t>
        <a:bodyPr/>
        <a:lstStyle/>
        <a:p>
          <a:r>
            <a:rPr lang="en-US" sz="1800" b="1" dirty="0" smtClean="0">
              <a:latin typeface="Comic Sans MS" pitchFamily="66" charset="0"/>
            </a:rPr>
            <a:t>Suffer</a:t>
          </a:r>
          <a:endParaRPr lang="en-US" sz="1600" b="1" dirty="0">
            <a:latin typeface="Comic Sans MS" pitchFamily="66" charset="0"/>
          </a:endParaRPr>
        </a:p>
      </dgm:t>
    </dgm:pt>
    <dgm:pt modelId="{E580A830-98C0-478C-8550-9E53ACD3688C}" type="parTrans" cxnId="{1F048931-473C-41D9-88E9-B3C68138D8B2}">
      <dgm:prSet/>
      <dgm:spPr/>
      <dgm:t>
        <a:bodyPr/>
        <a:lstStyle/>
        <a:p>
          <a:endParaRPr lang="en-US"/>
        </a:p>
      </dgm:t>
    </dgm:pt>
    <dgm:pt modelId="{BECA67A9-8BEC-4975-A680-6F0631C5A819}" type="sibTrans" cxnId="{1F048931-473C-41D9-88E9-B3C68138D8B2}">
      <dgm:prSet/>
      <dgm:spPr/>
      <dgm:t>
        <a:bodyPr/>
        <a:lstStyle/>
        <a:p>
          <a:endParaRPr lang="en-US"/>
        </a:p>
      </dgm:t>
    </dgm:pt>
    <dgm:pt modelId="{0B78A890-CF2F-402A-8F54-D1AA70276D46}">
      <dgm:prSet phldrT="[Text]" custT="1"/>
      <dgm:spPr/>
      <dgm:t>
        <a:bodyPr/>
        <a:lstStyle/>
        <a:p>
          <a:r>
            <a:rPr lang="en-US" sz="1800" b="1" dirty="0" smtClean="0">
              <a:latin typeface="Comic Sans MS" pitchFamily="66" charset="0"/>
            </a:rPr>
            <a:t>Repent</a:t>
          </a:r>
          <a:endParaRPr lang="en-US" sz="1800" b="1" dirty="0">
            <a:latin typeface="Comic Sans MS" pitchFamily="66" charset="0"/>
          </a:endParaRPr>
        </a:p>
      </dgm:t>
    </dgm:pt>
    <dgm:pt modelId="{59487922-0B25-45B3-ADC3-A014BB665C2E}" type="parTrans" cxnId="{EBC5F079-76B7-4AA6-848B-DF1011118A52}">
      <dgm:prSet/>
      <dgm:spPr/>
      <dgm:t>
        <a:bodyPr/>
        <a:lstStyle/>
        <a:p>
          <a:endParaRPr lang="en-US"/>
        </a:p>
      </dgm:t>
    </dgm:pt>
    <dgm:pt modelId="{F3B92B8A-C725-4947-9086-C4F4F9B93CBC}" type="sibTrans" cxnId="{EBC5F079-76B7-4AA6-848B-DF1011118A52}">
      <dgm:prSet/>
      <dgm:spPr/>
      <dgm:t>
        <a:bodyPr/>
        <a:lstStyle/>
        <a:p>
          <a:endParaRPr lang="en-US"/>
        </a:p>
      </dgm:t>
    </dgm:pt>
    <dgm:pt modelId="{9EA5722B-65A6-4DB1-95C0-6A5A11157672}" type="pres">
      <dgm:prSet presAssocID="{EE1E01C3-0FDF-492B-90D5-07E2BB3FB56B}" presName="cycle" presStyleCnt="0">
        <dgm:presLayoutVars>
          <dgm:dir/>
          <dgm:resizeHandles val="exact"/>
        </dgm:presLayoutVars>
      </dgm:prSet>
      <dgm:spPr/>
      <dgm:t>
        <a:bodyPr/>
        <a:lstStyle/>
        <a:p>
          <a:endParaRPr lang="en-US"/>
        </a:p>
      </dgm:t>
    </dgm:pt>
    <dgm:pt modelId="{DACFDB92-4B29-467D-ABEF-7794B8BA3878}" type="pres">
      <dgm:prSet presAssocID="{FA8650B7-87EF-429E-B293-CEDD8BAC7D63}" presName="node" presStyleLbl="node1" presStyleIdx="0" presStyleCnt="4">
        <dgm:presLayoutVars>
          <dgm:bulletEnabled val="1"/>
        </dgm:presLayoutVars>
      </dgm:prSet>
      <dgm:spPr/>
      <dgm:t>
        <a:bodyPr/>
        <a:lstStyle/>
        <a:p>
          <a:endParaRPr lang="en-US"/>
        </a:p>
      </dgm:t>
    </dgm:pt>
    <dgm:pt modelId="{1D8BDE3A-4C09-4C80-A294-F241BE502740}" type="pres">
      <dgm:prSet presAssocID="{1E9C8D19-EB61-4F2F-B18B-9D819BCA9B00}" presName="sibTrans" presStyleLbl="sibTrans2D1" presStyleIdx="0" presStyleCnt="4"/>
      <dgm:spPr/>
      <dgm:t>
        <a:bodyPr/>
        <a:lstStyle/>
        <a:p>
          <a:endParaRPr lang="en-US"/>
        </a:p>
      </dgm:t>
    </dgm:pt>
    <dgm:pt modelId="{181AE9A1-7DE2-47A3-A815-FFB460C4C2A4}" type="pres">
      <dgm:prSet presAssocID="{1E9C8D19-EB61-4F2F-B18B-9D819BCA9B00}" presName="connectorText" presStyleLbl="sibTrans2D1" presStyleIdx="0" presStyleCnt="4"/>
      <dgm:spPr/>
      <dgm:t>
        <a:bodyPr/>
        <a:lstStyle/>
        <a:p>
          <a:endParaRPr lang="en-US"/>
        </a:p>
      </dgm:t>
    </dgm:pt>
    <dgm:pt modelId="{9B3E1F73-B25C-486F-9CA0-64E92AB01F6C}" type="pres">
      <dgm:prSet presAssocID="{0AECD25F-2328-4710-9BA9-438306E2498E}" presName="node" presStyleLbl="node1" presStyleIdx="1" presStyleCnt="4">
        <dgm:presLayoutVars>
          <dgm:bulletEnabled val="1"/>
        </dgm:presLayoutVars>
      </dgm:prSet>
      <dgm:spPr/>
      <dgm:t>
        <a:bodyPr/>
        <a:lstStyle/>
        <a:p>
          <a:endParaRPr lang="en-US"/>
        </a:p>
      </dgm:t>
    </dgm:pt>
    <dgm:pt modelId="{E82FB65C-27D8-4EAB-9E7E-F8B4D87661EE}" type="pres">
      <dgm:prSet presAssocID="{C1529E28-E939-416B-BC43-3F1F73602480}" presName="sibTrans" presStyleLbl="sibTrans2D1" presStyleIdx="1" presStyleCnt="4"/>
      <dgm:spPr/>
      <dgm:t>
        <a:bodyPr/>
        <a:lstStyle/>
        <a:p>
          <a:endParaRPr lang="en-US"/>
        </a:p>
      </dgm:t>
    </dgm:pt>
    <dgm:pt modelId="{CC0A76F0-E352-4D00-B8B6-9F6B8664C291}" type="pres">
      <dgm:prSet presAssocID="{C1529E28-E939-416B-BC43-3F1F73602480}" presName="connectorText" presStyleLbl="sibTrans2D1" presStyleIdx="1" presStyleCnt="4"/>
      <dgm:spPr/>
      <dgm:t>
        <a:bodyPr/>
        <a:lstStyle/>
        <a:p>
          <a:endParaRPr lang="en-US"/>
        </a:p>
      </dgm:t>
    </dgm:pt>
    <dgm:pt modelId="{E1217552-D263-43DF-B6EE-759C5B46214E}" type="pres">
      <dgm:prSet presAssocID="{02061CC0-8A13-42A0-95E7-04E34E0D9D73}" presName="node" presStyleLbl="node1" presStyleIdx="2" presStyleCnt="4">
        <dgm:presLayoutVars>
          <dgm:bulletEnabled val="1"/>
        </dgm:presLayoutVars>
      </dgm:prSet>
      <dgm:spPr/>
      <dgm:t>
        <a:bodyPr/>
        <a:lstStyle/>
        <a:p>
          <a:endParaRPr lang="en-US"/>
        </a:p>
      </dgm:t>
    </dgm:pt>
    <dgm:pt modelId="{B0177C88-2D15-44C6-A3B7-031ABA0BDACE}" type="pres">
      <dgm:prSet presAssocID="{BECA67A9-8BEC-4975-A680-6F0631C5A819}" presName="sibTrans" presStyleLbl="sibTrans2D1" presStyleIdx="2" presStyleCnt="4"/>
      <dgm:spPr/>
      <dgm:t>
        <a:bodyPr/>
        <a:lstStyle/>
        <a:p>
          <a:endParaRPr lang="en-US"/>
        </a:p>
      </dgm:t>
    </dgm:pt>
    <dgm:pt modelId="{3C42C98D-FC1F-41DC-964E-1CDCB92A64DF}" type="pres">
      <dgm:prSet presAssocID="{BECA67A9-8BEC-4975-A680-6F0631C5A819}" presName="connectorText" presStyleLbl="sibTrans2D1" presStyleIdx="2" presStyleCnt="4"/>
      <dgm:spPr/>
      <dgm:t>
        <a:bodyPr/>
        <a:lstStyle/>
        <a:p>
          <a:endParaRPr lang="en-US"/>
        </a:p>
      </dgm:t>
    </dgm:pt>
    <dgm:pt modelId="{346A111D-5397-42BE-8712-E10F7B5163CC}" type="pres">
      <dgm:prSet presAssocID="{0B78A890-CF2F-402A-8F54-D1AA70276D46}" presName="node" presStyleLbl="node1" presStyleIdx="3" presStyleCnt="4" custScaleX="104944">
        <dgm:presLayoutVars>
          <dgm:bulletEnabled val="1"/>
        </dgm:presLayoutVars>
      </dgm:prSet>
      <dgm:spPr/>
      <dgm:t>
        <a:bodyPr/>
        <a:lstStyle/>
        <a:p>
          <a:endParaRPr lang="en-US"/>
        </a:p>
      </dgm:t>
    </dgm:pt>
    <dgm:pt modelId="{DB28A87E-E8DB-4E37-8062-D886A6B7846F}" type="pres">
      <dgm:prSet presAssocID="{F3B92B8A-C725-4947-9086-C4F4F9B93CBC}" presName="sibTrans" presStyleLbl="sibTrans2D1" presStyleIdx="3" presStyleCnt="4"/>
      <dgm:spPr/>
      <dgm:t>
        <a:bodyPr/>
        <a:lstStyle/>
        <a:p>
          <a:endParaRPr lang="en-US"/>
        </a:p>
      </dgm:t>
    </dgm:pt>
    <dgm:pt modelId="{49473750-B591-4F3E-ACD3-4C72BE60E3A8}" type="pres">
      <dgm:prSet presAssocID="{F3B92B8A-C725-4947-9086-C4F4F9B93CBC}" presName="connectorText" presStyleLbl="sibTrans2D1" presStyleIdx="3" presStyleCnt="4"/>
      <dgm:spPr/>
      <dgm:t>
        <a:bodyPr/>
        <a:lstStyle/>
        <a:p>
          <a:endParaRPr lang="en-US"/>
        </a:p>
      </dgm:t>
    </dgm:pt>
  </dgm:ptLst>
  <dgm:cxnLst>
    <dgm:cxn modelId="{E6EE0DDA-6883-41A9-ADE0-86B3B5366DE6}" srcId="{EE1E01C3-0FDF-492B-90D5-07E2BB3FB56B}" destId="{0AECD25F-2328-4710-9BA9-438306E2498E}" srcOrd="1" destOrd="0" parTransId="{4F617723-1B2C-4DEC-A98F-CB17BF983D6F}" sibTransId="{C1529E28-E939-416B-BC43-3F1F73602480}"/>
    <dgm:cxn modelId="{BBC10D4F-700D-41C6-A10E-F41BE5ADE9E2}" type="presOf" srcId="{C1529E28-E939-416B-BC43-3F1F73602480}" destId="{E82FB65C-27D8-4EAB-9E7E-F8B4D87661EE}" srcOrd="0" destOrd="0" presId="urn:microsoft.com/office/officeart/2005/8/layout/cycle2"/>
    <dgm:cxn modelId="{CA352281-015A-4158-873C-001E3D8E8CFE}" type="presOf" srcId="{BECA67A9-8BEC-4975-A680-6F0631C5A819}" destId="{3C42C98D-FC1F-41DC-964E-1CDCB92A64DF}" srcOrd="1" destOrd="0" presId="urn:microsoft.com/office/officeart/2005/8/layout/cycle2"/>
    <dgm:cxn modelId="{EBC5F079-76B7-4AA6-848B-DF1011118A52}" srcId="{EE1E01C3-0FDF-492B-90D5-07E2BB3FB56B}" destId="{0B78A890-CF2F-402A-8F54-D1AA70276D46}" srcOrd="3" destOrd="0" parTransId="{59487922-0B25-45B3-ADC3-A014BB665C2E}" sibTransId="{F3B92B8A-C725-4947-9086-C4F4F9B93CBC}"/>
    <dgm:cxn modelId="{00B1178F-CE82-4DA6-AE86-1A8C8D0EA0F1}" srcId="{EE1E01C3-0FDF-492B-90D5-07E2BB3FB56B}" destId="{FA8650B7-87EF-429E-B293-CEDD8BAC7D63}" srcOrd="0" destOrd="0" parTransId="{BAB0D6CE-9B2A-412D-9CED-8520DDC0E816}" sibTransId="{1E9C8D19-EB61-4F2F-B18B-9D819BCA9B00}"/>
    <dgm:cxn modelId="{B8EF55E8-5317-42F3-BDFE-A7CE4D570FFB}" type="presOf" srcId="{FA8650B7-87EF-429E-B293-CEDD8BAC7D63}" destId="{DACFDB92-4B29-467D-ABEF-7794B8BA3878}" srcOrd="0" destOrd="0" presId="urn:microsoft.com/office/officeart/2005/8/layout/cycle2"/>
    <dgm:cxn modelId="{1F048931-473C-41D9-88E9-B3C68138D8B2}" srcId="{EE1E01C3-0FDF-492B-90D5-07E2BB3FB56B}" destId="{02061CC0-8A13-42A0-95E7-04E34E0D9D73}" srcOrd="2" destOrd="0" parTransId="{E580A830-98C0-478C-8550-9E53ACD3688C}" sibTransId="{BECA67A9-8BEC-4975-A680-6F0631C5A819}"/>
    <dgm:cxn modelId="{5FD812A2-3D6E-404E-9301-B5E2F907B8E2}" type="presOf" srcId="{EE1E01C3-0FDF-492B-90D5-07E2BB3FB56B}" destId="{9EA5722B-65A6-4DB1-95C0-6A5A11157672}" srcOrd="0" destOrd="0" presId="urn:microsoft.com/office/officeart/2005/8/layout/cycle2"/>
    <dgm:cxn modelId="{3DBA809B-C278-43C6-BEB4-921F92D31573}" type="presOf" srcId="{0AECD25F-2328-4710-9BA9-438306E2498E}" destId="{9B3E1F73-B25C-486F-9CA0-64E92AB01F6C}" srcOrd="0" destOrd="0" presId="urn:microsoft.com/office/officeart/2005/8/layout/cycle2"/>
    <dgm:cxn modelId="{AED2E314-C3A7-4A85-9F06-C5D14527B0A7}" type="presOf" srcId="{0B78A890-CF2F-402A-8F54-D1AA70276D46}" destId="{346A111D-5397-42BE-8712-E10F7B5163CC}" srcOrd="0" destOrd="0" presId="urn:microsoft.com/office/officeart/2005/8/layout/cycle2"/>
    <dgm:cxn modelId="{2CBD3EE7-292F-420B-A3F8-68E5E3BB2A1A}" type="presOf" srcId="{1E9C8D19-EB61-4F2F-B18B-9D819BCA9B00}" destId="{181AE9A1-7DE2-47A3-A815-FFB460C4C2A4}" srcOrd="1" destOrd="0" presId="urn:microsoft.com/office/officeart/2005/8/layout/cycle2"/>
    <dgm:cxn modelId="{F595F723-8086-4B42-8C74-73ED63BB7BB9}" type="presOf" srcId="{F3B92B8A-C725-4947-9086-C4F4F9B93CBC}" destId="{49473750-B591-4F3E-ACD3-4C72BE60E3A8}" srcOrd="1" destOrd="0" presId="urn:microsoft.com/office/officeart/2005/8/layout/cycle2"/>
    <dgm:cxn modelId="{1D6AB049-33AB-40B2-8831-1656528584E2}" type="presOf" srcId="{02061CC0-8A13-42A0-95E7-04E34E0D9D73}" destId="{E1217552-D263-43DF-B6EE-759C5B46214E}" srcOrd="0" destOrd="0" presId="urn:microsoft.com/office/officeart/2005/8/layout/cycle2"/>
    <dgm:cxn modelId="{0397CF80-6A51-44C0-9F9C-A6A895E6823E}" type="presOf" srcId="{C1529E28-E939-416B-BC43-3F1F73602480}" destId="{CC0A76F0-E352-4D00-B8B6-9F6B8664C291}" srcOrd="1" destOrd="0" presId="urn:microsoft.com/office/officeart/2005/8/layout/cycle2"/>
    <dgm:cxn modelId="{EF593FCF-7093-4C57-AF7E-10DEA0F5A1DF}" type="presOf" srcId="{BECA67A9-8BEC-4975-A680-6F0631C5A819}" destId="{B0177C88-2D15-44C6-A3B7-031ABA0BDACE}" srcOrd="0" destOrd="0" presId="urn:microsoft.com/office/officeart/2005/8/layout/cycle2"/>
    <dgm:cxn modelId="{01A61B50-6C07-4A46-A990-099DC9A92C19}" type="presOf" srcId="{F3B92B8A-C725-4947-9086-C4F4F9B93CBC}" destId="{DB28A87E-E8DB-4E37-8062-D886A6B7846F}" srcOrd="0" destOrd="0" presId="urn:microsoft.com/office/officeart/2005/8/layout/cycle2"/>
    <dgm:cxn modelId="{10500A4A-1FD7-4C98-B89C-0265BD6B0D91}" type="presOf" srcId="{1E9C8D19-EB61-4F2F-B18B-9D819BCA9B00}" destId="{1D8BDE3A-4C09-4C80-A294-F241BE502740}" srcOrd="0" destOrd="0" presId="urn:microsoft.com/office/officeart/2005/8/layout/cycle2"/>
    <dgm:cxn modelId="{085107BC-A19F-418C-8E47-F2EA1071365A}" type="presParOf" srcId="{9EA5722B-65A6-4DB1-95C0-6A5A11157672}" destId="{DACFDB92-4B29-467D-ABEF-7794B8BA3878}" srcOrd="0" destOrd="0" presId="urn:microsoft.com/office/officeart/2005/8/layout/cycle2"/>
    <dgm:cxn modelId="{80E0815B-1459-4D42-9BA6-D4CA66743720}" type="presParOf" srcId="{9EA5722B-65A6-4DB1-95C0-6A5A11157672}" destId="{1D8BDE3A-4C09-4C80-A294-F241BE502740}" srcOrd="1" destOrd="0" presId="urn:microsoft.com/office/officeart/2005/8/layout/cycle2"/>
    <dgm:cxn modelId="{AE8FC2C8-BADF-42C6-A8F5-63DA1FEBDBA5}" type="presParOf" srcId="{1D8BDE3A-4C09-4C80-A294-F241BE502740}" destId="{181AE9A1-7DE2-47A3-A815-FFB460C4C2A4}" srcOrd="0" destOrd="0" presId="urn:microsoft.com/office/officeart/2005/8/layout/cycle2"/>
    <dgm:cxn modelId="{9305D08D-C5BC-4212-8660-356666434930}" type="presParOf" srcId="{9EA5722B-65A6-4DB1-95C0-6A5A11157672}" destId="{9B3E1F73-B25C-486F-9CA0-64E92AB01F6C}" srcOrd="2" destOrd="0" presId="urn:microsoft.com/office/officeart/2005/8/layout/cycle2"/>
    <dgm:cxn modelId="{12224AC1-6819-451E-8835-534B10E5FE60}" type="presParOf" srcId="{9EA5722B-65A6-4DB1-95C0-6A5A11157672}" destId="{E82FB65C-27D8-4EAB-9E7E-F8B4D87661EE}" srcOrd="3" destOrd="0" presId="urn:microsoft.com/office/officeart/2005/8/layout/cycle2"/>
    <dgm:cxn modelId="{44B8D30D-19A1-4421-A93A-AF59529A2BA6}" type="presParOf" srcId="{E82FB65C-27D8-4EAB-9E7E-F8B4D87661EE}" destId="{CC0A76F0-E352-4D00-B8B6-9F6B8664C291}" srcOrd="0" destOrd="0" presId="urn:microsoft.com/office/officeart/2005/8/layout/cycle2"/>
    <dgm:cxn modelId="{413DF09F-2D53-4602-8A89-C85737C3BE6D}" type="presParOf" srcId="{9EA5722B-65A6-4DB1-95C0-6A5A11157672}" destId="{E1217552-D263-43DF-B6EE-759C5B46214E}" srcOrd="4" destOrd="0" presId="urn:microsoft.com/office/officeart/2005/8/layout/cycle2"/>
    <dgm:cxn modelId="{E1761A29-5143-4B24-BB8E-41D04A5A9435}" type="presParOf" srcId="{9EA5722B-65A6-4DB1-95C0-6A5A11157672}" destId="{B0177C88-2D15-44C6-A3B7-031ABA0BDACE}" srcOrd="5" destOrd="0" presId="urn:microsoft.com/office/officeart/2005/8/layout/cycle2"/>
    <dgm:cxn modelId="{D430EE8C-C13A-4F5C-BABE-AFBE4654E704}" type="presParOf" srcId="{B0177C88-2D15-44C6-A3B7-031ABA0BDACE}" destId="{3C42C98D-FC1F-41DC-964E-1CDCB92A64DF}" srcOrd="0" destOrd="0" presId="urn:microsoft.com/office/officeart/2005/8/layout/cycle2"/>
    <dgm:cxn modelId="{403B25BA-43A4-44EE-9289-A8150C454FC7}" type="presParOf" srcId="{9EA5722B-65A6-4DB1-95C0-6A5A11157672}" destId="{346A111D-5397-42BE-8712-E10F7B5163CC}" srcOrd="6" destOrd="0" presId="urn:microsoft.com/office/officeart/2005/8/layout/cycle2"/>
    <dgm:cxn modelId="{F25D2236-50E7-45C4-9F33-B032774EBE89}" type="presParOf" srcId="{9EA5722B-65A6-4DB1-95C0-6A5A11157672}" destId="{DB28A87E-E8DB-4E37-8062-D886A6B7846F}" srcOrd="7" destOrd="0" presId="urn:microsoft.com/office/officeart/2005/8/layout/cycle2"/>
    <dgm:cxn modelId="{0C14C12E-F89E-4CB1-BC49-DA4557C7D164}" type="presParOf" srcId="{DB28A87E-E8DB-4E37-8062-D886A6B7846F}" destId="{49473750-B591-4F3E-ACD3-4C72BE60E3A8}"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CFDB92-4B29-467D-ABEF-7794B8BA3878}">
      <dsp:nvSpPr>
        <dsp:cNvPr id="0" name=""/>
        <dsp:cNvSpPr/>
      </dsp:nvSpPr>
      <dsp:spPr>
        <a:xfrm>
          <a:off x="2643978" y="572"/>
          <a:ext cx="1219181" cy="1219181"/>
        </a:xfrm>
        <a:prstGeom prst="ellipse">
          <a:avLst/>
        </a:prstGeom>
        <a:gradFill rotWithShape="0">
          <a:gsLst>
            <a:gs pos="0">
              <a:schemeClr val="accent1">
                <a:shade val="50000"/>
                <a:hueOff val="0"/>
                <a:satOff val="0"/>
                <a:lumOff val="0"/>
                <a:alphaOff val="0"/>
                <a:tint val="75000"/>
                <a:shade val="85000"/>
                <a:satMod val="230000"/>
              </a:schemeClr>
            </a:gs>
            <a:gs pos="25000">
              <a:schemeClr val="accent1">
                <a:shade val="50000"/>
                <a:hueOff val="0"/>
                <a:satOff val="0"/>
                <a:lumOff val="0"/>
                <a:alphaOff val="0"/>
                <a:tint val="90000"/>
                <a:shade val="70000"/>
                <a:satMod val="220000"/>
              </a:schemeClr>
            </a:gs>
            <a:gs pos="50000">
              <a:schemeClr val="accent1">
                <a:shade val="50000"/>
                <a:hueOff val="0"/>
                <a:satOff val="0"/>
                <a:lumOff val="0"/>
                <a:alphaOff val="0"/>
                <a:tint val="90000"/>
                <a:shade val="58000"/>
                <a:satMod val="225000"/>
              </a:schemeClr>
            </a:gs>
            <a:gs pos="65000">
              <a:schemeClr val="accent1">
                <a:shade val="50000"/>
                <a:hueOff val="0"/>
                <a:satOff val="0"/>
                <a:lumOff val="0"/>
                <a:alphaOff val="0"/>
                <a:tint val="90000"/>
                <a:shade val="58000"/>
                <a:satMod val="225000"/>
              </a:schemeClr>
            </a:gs>
            <a:gs pos="80000">
              <a:schemeClr val="accent1">
                <a:shade val="50000"/>
                <a:hueOff val="0"/>
                <a:satOff val="0"/>
                <a:lumOff val="0"/>
                <a:alphaOff val="0"/>
                <a:tint val="90000"/>
                <a:shade val="69000"/>
                <a:satMod val="220000"/>
              </a:schemeClr>
            </a:gs>
            <a:gs pos="100000">
              <a:schemeClr val="accent1">
                <a:shade val="50000"/>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smtClean="0">
              <a:latin typeface="Comic Sans MS" pitchFamily="66" charset="0"/>
            </a:rPr>
            <a:t>Peace</a:t>
          </a:r>
          <a:endParaRPr lang="en-US" sz="1800" b="1" kern="1200" dirty="0">
            <a:latin typeface="Comic Sans MS" pitchFamily="66" charset="0"/>
          </a:endParaRPr>
        </a:p>
      </dsp:txBody>
      <dsp:txXfrm>
        <a:off x="2822523" y="179117"/>
        <a:ext cx="862091" cy="862091"/>
      </dsp:txXfrm>
    </dsp:sp>
    <dsp:sp modelId="{1D8BDE3A-4C09-4C80-A294-F241BE502740}">
      <dsp:nvSpPr>
        <dsp:cNvPr id="0" name=""/>
        <dsp:cNvSpPr/>
      </dsp:nvSpPr>
      <dsp:spPr>
        <a:xfrm rot="2700000">
          <a:off x="3732317" y="1045353"/>
          <a:ext cx="324357" cy="411473"/>
        </a:xfrm>
        <a:prstGeom prst="rightArrow">
          <a:avLst>
            <a:gd name="adj1" fmla="val 60000"/>
            <a:gd name="adj2" fmla="val 50000"/>
          </a:avLst>
        </a:prstGeom>
        <a:gradFill rotWithShape="0">
          <a:gsLst>
            <a:gs pos="0">
              <a:schemeClr val="accent1">
                <a:shade val="90000"/>
                <a:hueOff val="0"/>
                <a:satOff val="0"/>
                <a:lumOff val="0"/>
                <a:alphaOff val="0"/>
                <a:tint val="75000"/>
                <a:shade val="85000"/>
                <a:satMod val="230000"/>
              </a:schemeClr>
            </a:gs>
            <a:gs pos="25000">
              <a:schemeClr val="accent1">
                <a:shade val="90000"/>
                <a:hueOff val="0"/>
                <a:satOff val="0"/>
                <a:lumOff val="0"/>
                <a:alphaOff val="0"/>
                <a:tint val="90000"/>
                <a:shade val="70000"/>
                <a:satMod val="220000"/>
              </a:schemeClr>
            </a:gs>
            <a:gs pos="50000">
              <a:schemeClr val="accent1">
                <a:shade val="90000"/>
                <a:hueOff val="0"/>
                <a:satOff val="0"/>
                <a:lumOff val="0"/>
                <a:alphaOff val="0"/>
                <a:tint val="90000"/>
                <a:shade val="58000"/>
                <a:satMod val="225000"/>
              </a:schemeClr>
            </a:gs>
            <a:gs pos="65000">
              <a:schemeClr val="accent1">
                <a:shade val="90000"/>
                <a:hueOff val="0"/>
                <a:satOff val="0"/>
                <a:lumOff val="0"/>
                <a:alphaOff val="0"/>
                <a:tint val="90000"/>
                <a:shade val="58000"/>
                <a:satMod val="225000"/>
              </a:schemeClr>
            </a:gs>
            <a:gs pos="80000">
              <a:schemeClr val="accent1">
                <a:shade val="90000"/>
                <a:hueOff val="0"/>
                <a:satOff val="0"/>
                <a:lumOff val="0"/>
                <a:alphaOff val="0"/>
                <a:tint val="90000"/>
                <a:shade val="69000"/>
                <a:satMod val="220000"/>
              </a:schemeClr>
            </a:gs>
            <a:gs pos="100000">
              <a:schemeClr val="accent1">
                <a:shade val="90000"/>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US" sz="1700" kern="1200"/>
        </a:p>
      </dsp:txBody>
      <dsp:txXfrm>
        <a:off x="3746567" y="1093245"/>
        <a:ext cx="227050" cy="246883"/>
      </dsp:txXfrm>
    </dsp:sp>
    <dsp:sp modelId="{9B3E1F73-B25C-486F-9CA0-64E92AB01F6C}">
      <dsp:nvSpPr>
        <dsp:cNvPr id="0" name=""/>
        <dsp:cNvSpPr/>
      </dsp:nvSpPr>
      <dsp:spPr>
        <a:xfrm>
          <a:off x="3938815" y="1295409"/>
          <a:ext cx="1219181" cy="1219181"/>
        </a:xfrm>
        <a:prstGeom prst="ellipse">
          <a:avLst/>
        </a:prstGeom>
        <a:gradFill rotWithShape="0">
          <a:gsLst>
            <a:gs pos="0">
              <a:schemeClr val="accent1">
                <a:shade val="50000"/>
                <a:hueOff val="71314"/>
                <a:satOff val="-520"/>
                <a:lumOff val="19850"/>
                <a:alphaOff val="0"/>
                <a:tint val="75000"/>
                <a:shade val="85000"/>
                <a:satMod val="230000"/>
              </a:schemeClr>
            </a:gs>
            <a:gs pos="25000">
              <a:schemeClr val="accent1">
                <a:shade val="50000"/>
                <a:hueOff val="71314"/>
                <a:satOff val="-520"/>
                <a:lumOff val="19850"/>
                <a:alphaOff val="0"/>
                <a:tint val="90000"/>
                <a:shade val="70000"/>
                <a:satMod val="220000"/>
              </a:schemeClr>
            </a:gs>
            <a:gs pos="50000">
              <a:schemeClr val="accent1">
                <a:shade val="50000"/>
                <a:hueOff val="71314"/>
                <a:satOff val="-520"/>
                <a:lumOff val="19850"/>
                <a:alphaOff val="0"/>
                <a:tint val="90000"/>
                <a:shade val="58000"/>
                <a:satMod val="225000"/>
              </a:schemeClr>
            </a:gs>
            <a:gs pos="65000">
              <a:schemeClr val="accent1">
                <a:shade val="50000"/>
                <a:hueOff val="71314"/>
                <a:satOff val="-520"/>
                <a:lumOff val="19850"/>
                <a:alphaOff val="0"/>
                <a:tint val="90000"/>
                <a:shade val="58000"/>
                <a:satMod val="225000"/>
              </a:schemeClr>
            </a:gs>
            <a:gs pos="80000">
              <a:schemeClr val="accent1">
                <a:shade val="50000"/>
                <a:hueOff val="71314"/>
                <a:satOff val="-520"/>
                <a:lumOff val="19850"/>
                <a:alphaOff val="0"/>
                <a:tint val="90000"/>
                <a:shade val="69000"/>
                <a:satMod val="220000"/>
              </a:schemeClr>
            </a:gs>
            <a:gs pos="100000">
              <a:schemeClr val="accent1">
                <a:shade val="50000"/>
                <a:hueOff val="71314"/>
                <a:satOff val="-520"/>
                <a:lumOff val="1985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b="1" kern="1200" dirty="0" smtClean="0">
              <a:latin typeface="Comic Sans MS" pitchFamily="66" charset="0"/>
            </a:rPr>
            <a:t>Sin</a:t>
          </a:r>
          <a:endParaRPr lang="en-US" sz="2400" b="1" kern="1200" dirty="0">
            <a:latin typeface="Comic Sans MS" pitchFamily="66" charset="0"/>
          </a:endParaRPr>
        </a:p>
      </dsp:txBody>
      <dsp:txXfrm>
        <a:off x="4117360" y="1473954"/>
        <a:ext cx="862091" cy="862091"/>
      </dsp:txXfrm>
    </dsp:sp>
    <dsp:sp modelId="{E82FB65C-27D8-4EAB-9E7E-F8B4D87661EE}">
      <dsp:nvSpPr>
        <dsp:cNvPr id="0" name=""/>
        <dsp:cNvSpPr/>
      </dsp:nvSpPr>
      <dsp:spPr>
        <a:xfrm rot="8100000">
          <a:off x="3745300" y="2340190"/>
          <a:ext cx="324357" cy="411473"/>
        </a:xfrm>
        <a:prstGeom prst="rightArrow">
          <a:avLst>
            <a:gd name="adj1" fmla="val 60000"/>
            <a:gd name="adj2" fmla="val 50000"/>
          </a:avLst>
        </a:prstGeom>
        <a:gradFill rotWithShape="0">
          <a:gsLst>
            <a:gs pos="0">
              <a:schemeClr val="accent1">
                <a:shade val="90000"/>
                <a:hueOff val="75115"/>
                <a:satOff val="-2086"/>
                <a:lumOff val="14483"/>
                <a:alphaOff val="0"/>
                <a:tint val="75000"/>
                <a:shade val="85000"/>
                <a:satMod val="230000"/>
              </a:schemeClr>
            </a:gs>
            <a:gs pos="25000">
              <a:schemeClr val="accent1">
                <a:shade val="90000"/>
                <a:hueOff val="75115"/>
                <a:satOff val="-2086"/>
                <a:lumOff val="14483"/>
                <a:alphaOff val="0"/>
                <a:tint val="90000"/>
                <a:shade val="70000"/>
                <a:satMod val="220000"/>
              </a:schemeClr>
            </a:gs>
            <a:gs pos="50000">
              <a:schemeClr val="accent1">
                <a:shade val="90000"/>
                <a:hueOff val="75115"/>
                <a:satOff val="-2086"/>
                <a:lumOff val="14483"/>
                <a:alphaOff val="0"/>
                <a:tint val="90000"/>
                <a:shade val="58000"/>
                <a:satMod val="225000"/>
              </a:schemeClr>
            </a:gs>
            <a:gs pos="65000">
              <a:schemeClr val="accent1">
                <a:shade val="90000"/>
                <a:hueOff val="75115"/>
                <a:satOff val="-2086"/>
                <a:lumOff val="14483"/>
                <a:alphaOff val="0"/>
                <a:tint val="90000"/>
                <a:shade val="58000"/>
                <a:satMod val="225000"/>
              </a:schemeClr>
            </a:gs>
            <a:gs pos="80000">
              <a:schemeClr val="accent1">
                <a:shade val="90000"/>
                <a:hueOff val="75115"/>
                <a:satOff val="-2086"/>
                <a:lumOff val="14483"/>
                <a:alphaOff val="0"/>
                <a:tint val="90000"/>
                <a:shade val="69000"/>
                <a:satMod val="220000"/>
              </a:schemeClr>
            </a:gs>
            <a:gs pos="100000">
              <a:schemeClr val="accent1">
                <a:shade val="90000"/>
                <a:hueOff val="75115"/>
                <a:satOff val="-2086"/>
                <a:lumOff val="14483"/>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US" sz="1700" kern="1200"/>
        </a:p>
      </dsp:txBody>
      <dsp:txXfrm rot="10800000">
        <a:off x="3828357" y="2388082"/>
        <a:ext cx="227050" cy="246883"/>
      </dsp:txXfrm>
    </dsp:sp>
    <dsp:sp modelId="{E1217552-D263-43DF-B6EE-759C5B46214E}">
      <dsp:nvSpPr>
        <dsp:cNvPr id="0" name=""/>
        <dsp:cNvSpPr/>
      </dsp:nvSpPr>
      <dsp:spPr>
        <a:xfrm>
          <a:off x="2643978" y="2590246"/>
          <a:ext cx="1219181" cy="1219181"/>
        </a:xfrm>
        <a:prstGeom prst="ellipse">
          <a:avLst/>
        </a:prstGeom>
        <a:gradFill rotWithShape="0">
          <a:gsLst>
            <a:gs pos="0">
              <a:schemeClr val="accent1">
                <a:shade val="50000"/>
                <a:hueOff val="142627"/>
                <a:satOff val="-1041"/>
                <a:lumOff val="39700"/>
                <a:alphaOff val="0"/>
                <a:tint val="75000"/>
                <a:shade val="85000"/>
                <a:satMod val="230000"/>
              </a:schemeClr>
            </a:gs>
            <a:gs pos="25000">
              <a:schemeClr val="accent1">
                <a:shade val="50000"/>
                <a:hueOff val="142627"/>
                <a:satOff val="-1041"/>
                <a:lumOff val="39700"/>
                <a:alphaOff val="0"/>
                <a:tint val="90000"/>
                <a:shade val="70000"/>
                <a:satMod val="220000"/>
              </a:schemeClr>
            </a:gs>
            <a:gs pos="50000">
              <a:schemeClr val="accent1">
                <a:shade val="50000"/>
                <a:hueOff val="142627"/>
                <a:satOff val="-1041"/>
                <a:lumOff val="39700"/>
                <a:alphaOff val="0"/>
                <a:tint val="90000"/>
                <a:shade val="58000"/>
                <a:satMod val="225000"/>
              </a:schemeClr>
            </a:gs>
            <a:gs pos="65000">
              <a:schemeClr val="accent1">
                <a:shade val="50000"/>
                <a:hueOff val="142627"/>
                <a:satOff val="-1041"/>
                <a:lumOff val="39700"/>
                <a:alphaOff val="0"/>
                <a:tint val="90000"/>
                <a:shade val="58000"/>
                <a:satMod val="225000"/>
              </a:schemeClr>
            </a:gs>
            <a:gs pos="80000">
              <a:schemeClr val="accent1">
                <a:shade val="50000"/>
                <a:hueOff val="142627"/>
                <a:satOff val="-1041"/>
                <a:lumOff val="39700"/>
                <a:alphaOff val="0"/>
                <a:tint val="90000"/>
                <a:shade val="69000"/>
                <a:satMod val="220000"/>
              </a:schemeClr>
            </a:gs>
            <a:gs pos="100000">
              <a:schemeClr val="accent1">
                <a:shade val="50000"/>
                <a:hueOff val="142627"/>
                <a:satOff val="-1041"/>
                <a:lumOff val="3970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smtClean="0">
              <a:latin typeface="Comic Sans MS" pitchFamily="66" charset="0"/>
            </a:rPr>
            <a:t>Suffer</a:t>
          </a:r>
          <a:endParaRPr lang="en-US" sz="1600" b="1" kern="1200" dirty="0">
            <a:latin typeface="Comic Sans MS" pitchFamily="66" charset="0"/>
          </a:endParaRPr>
        </a:p>
      </dsp:txBody>
      <dsp:txXfrm>
        <a:off x="2822523" y="2768791"/>
        <a:ext cx="862091" cy="862091"/>
      </dsp:txXfrm>
    </dsp:sp>
    <dsp:sp modelId="{B0177C88-2D15-44C6-A3B7-031ABA0BDACE}">
      <dsp:nvSpPr>
        <dsp:cNvPr id="0" name=""/>
        <dsp:cNvSpPr/>
      </dsp:nvSpPr>
      <dsp:spPr>
        <a:xfrm rot="13500000">
          <a:off x="2459292" y="2358153"/>
          <a:ext cx="316659" cy="411473"/>
        </a:xfrm>
        <a:prstGeom prst="rightArrow">
          <a:avLst>
            <a:gd name="adj1" fmla="val 60000"/>
            <a:gd name="adj2" fmla="val 50000"/>
          </a:avLst>
        </a:prstGeom>
        <a:gradFill rotWithShape="0">
          <a:gsLst>
            <a:gs pos="0">
              <a:schemeClr val="accent1">
                <a:shade val="90000"/>
                <a:hueOff val="150230"/>
                <a:satOff val="-4172"/>
                <a:lumOff val="28967"/>
                <a:alphaOff val="0"/>
                <a:tint val="75000"/>
                <a:shade val="85000"/>
                <a:satMod val="230000"/>
              </a:schemeClr>
            </a:gs>
            <a:gs pos="25000">
              <a:schemeClr val="accent1">
                <a:shade val="90000"/>
                <a:hueOff val="150230"/>
                <a:satOff val="-4172"/>
                <a:lumOff val="28967"/>
                <a:alphaOff val="0"/>
                <a:tint val="90000"/>
                <a:shade val="70000"/>
                <a:satMod val="220000"/>
              </a:schemeClr>
            </a:gs>
            <a:gs pos="50000">
              <a:schemeClr val="accent1">
                <a:shade val="90000"/>
                <a:hueOff val="150230"/>
                <a:satOff val="-4172"/>
                <a:lumOff val="28967"/>
                <a:alphaOff val="0"/>
                <a:tint val="90000"/>
                <a:shade val="58000"/>
                <a:satMod val="225000"/>
              </a:schemeClr>
            </a:gs>
            <a:gs pos="65000">
              <a:schemeClr val="accent1">
                <a:shade val="90000"/>
                <a:hueOff val="150230"/>
                <a:satOff val="-4172"/>
                <a:lumOff val="28967"/>
                <a:alphaOff val="0"/>
                <a:tint val="90000"/>
                <a:shade val="58000"/>
                <a:satMod val="225000"/>
              </a:schemeClr>
            </a:gs>
            <a:gs pos="80000">
              <a:schemeClr val="accent1">
                <a:shade val="90000"/>
                <a:hueOff val="150230"/>
                <a:satOff val="-4172"/>
                <a:lumOff val="28967"/>
                <a:alphaOff val="0"/>
                <a:tint val="90000"/>
                <a:shade val="69000"/>
                <a:satMod val="220000"/>
              </a:schemeClr>
            </a:gs>
            <a:gs pos="100000">
              <a:schemeClr val="accent1">
                <a:shade val="90000"/>
                <a:hueOff val="150230"/>
                <a:satOff val="-4172"/>
                <a:lumOff val="28967"/>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US" sz="1700" kern="1200"/>
        </a:p>
      </dsp:txBody>
      <dsp:txXfrm rot="10800000">
        <a:off x="2540378" y="2474035"/>
        <a:ext cx="221661" cy="246883"/>
      </dsp:txXfrm>
    </dsp:sp>
    <dsp:sp modelId="{346A111D-5397-42BE-8712-E10F7B5163CC}">
      <dsp:nvSpPr>
        <dsp:cNvPr id="0" name=""/>
        <dsp:cNvSpPr/>
      </dsp:nvSpPr>
      <dsp:spPr>
        <a:xfrm>
          <a:off x="1319002" y="1295409"/>
          <a:ext cx="1279457" cy="1219181"/>
        </a:xfrm>
        <a:prstGeom prst="ellipse">
          <a:avLst/>
        </a:prstGeom>
        <a:gradFill rotWithShape="0">
          <a:gsLst>
            <a:gs pos="0">
              <a:schemeClr val="accent1">
                <a:shade val="50000"/>
                <a:hueOff val="71314"/>
                <a:satOff val="-520"/>
                <a:lumOff val="19850"/>
                <a:alphaOff val="0"/>
                <a:tint val="75000"/>
                <a:shade val="85000"/>
                <a:satMod val="230000"/>
              </a:schemeClr>
            </a:gs>
            <a:gs pos="25000">
              <a:schemeClr val="accent1">
                <a:shade val="50000"/>
                <a:hueOff val="71314"/>
                <a:satOff val="-520"/>
                <a:lumOff val="19850"/>
                <a:alphaOff val="0"/>
                <a:tint val="90000"/>
                <a:shade val="70000"/>
                <a:satMod val="220000"/>
              </a:schemeClr>
            </a:gs>
            <a:gs pos="50000">
              <a:schemeClr val="accent1">
                <a:shade val="50000"/>
                <a:hueOff val="71314"/>
                <a:satOff val="-520"/>
                <a:lumOff val="19850"/>
                <a:alphaOff val="0"/>
                <a:tint val="90000"/>
                <a:shade val="58000"/>
                <a:satMod val="225000"/>
              </a:schemeClr>
            </a:gs>
            <a:gs pos="65000">
              <a:schemeClr val="accent1">
                <a:shade val="50000"/>
                <a:hueOff val="71314"/>
                <a:satOff val="-520"/>
                <a:lumOff val="19850"/>
                <a:alphaOff val="0"/>
                <a:tint val="90000"/>
                <a:shade val="58000"/>
                <a:satMod val="225000"/>
              </a:schemeClr>
            </a:gs>
            <a:gs pos="80000">
              <a:schemeClr val="accent1">
                <a:shade val="50000"/>
                <a:hueOff val="71314"/>
                <a:satOff val="-520"/>
                <a:lumOff val="19850"/>
                <a:alphaOff val="0"/>
                <a:tint val="90000"/>
                <a:shade val="69000"/>
                <a:satMod val="220000"/>
              </a:schemeClr>
            </a:gs>
            <a:gs pos="100000">
              <a:schemeClr val="accent1">
                <a:shade val="50000"/>
                <a:hueOff val="71314"/>
                <a:satOff val="-520"/>
                <a:lumOff val="1985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smtClean="0">
              <a:latin typeface="Comic Sans MS" pitchFamily="66" charset="0"/>
            </a:rPr>
            <a:t>Repent</a:t>
          </a:r>
          <a:endParaRPr lang="en-US" sz="1800" b="1" kern="1200" dirty="0">
            <a:latin typeface="Comic Sans MS" pitchFamily="66" charset="0"/>
          </a:endParaRPr>
        </a:p>
      </dsp:txBody>
      <dsp:txXfrm>
        <a:off x="1506374" y="1473954"/>
        <a:ext cx="904713" cy="862091"/>
      </dsp:txXfrm>
    </dsp:sp>
    <dsp:sp modelId="{DB28A87E-E8DB-4E37-8062-D886A6B7846F}">
      <dsp:nvSpPr>
        <dsp:cNvPr id="0" name=""/>
        <dsp:cNvSpPr/>
      </dsp:nvSpPr>
      <dsp:spPr>
        <a:xfrm rot="18900000">
          <a:off x="2446618" y="1053046"/>
          <a:ext cx="316659" cy="411473"/>
        </a:xfrm>
        <a:prstGeom prst="rightArrow">
          <a:avLst>
            <a:gd name="adj1" fmla="val 60000"/>
            <a:gd name="adj2" fmla="val 50000"/>
          </a:avLst>
        </a:prstGeom>
        <a:gradFill rotWithShape="0">
          <a:gsLst>
            <a:gs pos="0">
              <a:schemeClr val="accent1">
                <a:shade val="90000"/>
                <a:hueOff val="75115"/>
                <a:satOff val="-2086"/>
                <a:lumOff val="14483"/>
                <a:alphaOff val="0"/>
                <a:tint val="75000"/>
                <a:shade val="85000"/>
                <a:satMod val="230000"/>
              </a:schemeClr>
            </a:gs>
            <a:gs pos="25000">
              <a:schemeClr val="accent1">
                <a:shade val="90000"/>
                <a:hueOff val="75115"/>
                <a:satOff val="-2086"/>
                <a:lumOff val="14483"/>
                <a:alphaOff val="0"/>
                <a:tint val="90000"/>
                <a:shade val="70000"/>
                <a:satMod val="220000"/>
              </a:schemeClr>
            </a:gs>
            <a:gs pos="50000">
              <a:schemeClr val="accent1">
                <a:shade val="90000"/>
                <a:hueOff val="75115"/>
                <a:satOff val="-2086"/>
                <a:lumOff val="14483"/>
                <a:alphaOff val="0"/>
                <a:tint val="90000"/>
                <a:shade val="58000"/>
                <a:satMod val="225000"/>
              </a:schemeClr>
            </a:gs>
            <a:gs pos="65000">
              <a:schemeClr val="accent1">
                <a:shade val="90000"/>
                <a:hueOff val="75115"/>
                <a:satOff val="-2086"/>
                <a:lumOff val="14483"/>
                <a:alphaOff val="0"/>
                <a:tint val="90000"/>
                <a:shade val="58000"/>
                <a:satMod val="225000"/>
              </a:schemeClr>
            </a:gs>
            <a:gs pos="80000">
              <a:schemeClr val="accent1">
                <a:shade val="90000"/>
                <a:hueOff val="75115"/>
                <a:satOff val="-2086"/>
                <a:lumOff val="14483"/>
                <a:alphaOff val="0"/>
                <a:tint val="90000"/>
                <a:shade val="69000"/>
                <a:satMod val="220000"/>
              </a:schemeClr>
            </a:gs>
            <a:gs pos="100000">
              <a:schemeClr val="accent1">
                <a:shade val="90000"/>
                <a:hueOff val="75115"/>
                <a:satOff val="-2086"/>
                <a:lumOff val="14483"/>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US" sz="1700" kern="1200"/>
        </a:p>
      </dsp:txBody>
      <dsp:txXfrm>
        <a:off x="2460530" y="1168928"/>
        <a:ext cx="221661" cy="246883"/>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2"/>
          <p:cNvSpPr>
            <a:spLocks noGrp="1"/>
          </p:cNvSpPr>
          <p:nvPr>
            <p:ph type="hdr" sz="quarter"/>
          </p:nvPr>
        </p:nvSpPr>
        <p:spPr>
          <a:xfrm>
            <a:off x="0" y="0"/>
            <a:ext cx="2971800" cy="457200"/>
          </a:xfrm>
          <a:prstGeom prst="rect">
            <a:avLst/>
          </a:prstGeom>
        </p:spPr>
        <p:txBody>
          <a:bodyPr vert="horz" rtlCol="0"/>
          <a:lstStyle>
            <a:lvl1pPr algn="l">
              <a:defRPr sz="1200"/>
            </a:lvl1pPr>
            <a:extLst/>
          </a:lstStyle>
          <a:p>
            <a:endParaRPr lang="en-US" dirty="0"/>
          </a:p>
        </p:txBody>
      </p:sp>
      <p:sp>
        <p:nvSpPr>
          <p:cNvPr id="3" name="Rectangle 3"/>
          <p:cNvSpPr>
            <a:spLocks noGrp="1"/>
          </p:cNvSpPr>
          <p:nvPr>
            <p:ph type="dt" sz="quarter" idx="1"/>
          </p:nvPr>
        </p:nvSpPr>
        <p:spPr>
          <a:xfrm>
            <a:off x="3884613" y="0"/>
            <a:ext cx="2971800" cy="457200"/>
          </a:xfrm>
          <a:prstGeom prst="rect">
            <a:avLst/>
          </a:prstGeom>
        </p:spPr>
        <p:txBody>
          <a:bodyPr vert="horz" rtlCol="0"/>
          <a:lstStyle>
            <a:lvl1pPr algn="r">
              <a:defRPr sz="1200"/>
            </a:lvl1pPr>
            <a:extLst/>
          </a:lstStyle>
          <a:p>
            <a:fld id="{68F88C59-319B-4332-9A1D-2A62CFCB00D8}" type="datetimeFigureOut">
              <a:rPr lang="en-US" smtClean="0"/>
              <a:pPr/>
              <a:t>5/12/2013</a:t>
            </a:fld>
            <a:endParaRPr lang="en-US" dirty="0"/>
          </a:p>
        </p:txBody>
      </p:sp>
      <p:sp>
        <p:nvSpPr>
          <p:cNvPr id="4" name="Rectangle 4"/>
          <p:cNvSpPr>
            <a:spLocks noGrp="1"/>
          </p:cNvSpPr>
          <p:nvPr>
            <p:ph type="ftr" sz="quarter" idx="2"/>
          </p:nvPr>
        </p:nvSpPr>
        <p:spPr>
          <a:xfrm>
            <a:off x="0" y="8685213"/>
            <a:ext cx="2971800" cy="457200"/>
          </a:xfrm>
          <a:prstGeom prst="rect">
            <a:avLst/>
          </a:prstGeom>
        </p:spPr>
        <p:txBody>
          <a:bodyPr vert="horz" rtlCol="0" anchor="b"/>
          <a:lstStyle>
            <a:lvl1pPr algn="l">
              <a:defRPr sz="1200"/>
            </a:lvl1pPr>
            <a:extLst/>
          </a:lstStyle>
          <a:p>
            <a:endParaRPr lang="en-US" dirty="0"/>
          </a:p>
        </p:txBody>
      </p:sp>
      <p:sp>
        <p:nvSpPr>
          <p:cNvPr id="5" name="Rectangle 5"/>
          <p:cNvSpPr>
            <a:spLocks noGrp="1"/>
          </p:cNvSpPr>
          <p:nvPr>
            <p:ph type="sldNum" sz="quarter" idx="3"/>
          </p:nvPr>
        </p:nvSpPr>
        <p:spPr>
          <a:xfrm>
            <a:off x="3884613" y="8685213"/>
            <a:ext cx="2971800" cy="457200"/>
          </a:xfrm>
          <a:prstGeom prst="rect">
            <a:avLst/>
          </a:prstGeom>
        </p:spPr>
        <p:txBody>
          <a:bodyPr vert="horz" rtlCol="0" anchor="b"/>
          <a:lstStyle>
            <a:lvl1pPr algn="r">
              <a:defRPr sz="1200"/>
            </a:lvl1pPr>
            <a:extLst/>
          </a:lstStyle>
          <a:p>
            <a:fld id="{B16A41B8-7DC3-4DB6-84E4-E105629EAA36}" type="slidenum">
              <a:rPr lang="en-US" smtClean="0"/>
              <a:pPr/>
              <a:t>‹#›</a:t>
            </a:fld>
            <a:endParaRPr lang="en-US" dirty="0"/>
          </a:p>
        </p:txBody>
      </p:sp>
    </p:spTree>
    <p:extLst>
      <p:ext uri="{BB962C8B-B14F-4D97-AF65-F5344CB8AC3E}">
        <p14:creationId xmlns:p14="http://schemas.microsoft.com/office/powerpoint/2010/main" val="19360363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2"/>
          <p:cNvSpPr>
            <a:spLocks noGrp="1"/>
          </p:cNvSpPr>
          <p:nvPr>
            <p:ph type="hdr" sz="quarter"/>
          </p:nvPr>
        </p:nvSpPr>
        <p:spPr>
          <a:xfrm>
            <a:off x="0" y="0"/>
            <a:ext cx="2971800" cy="457200"/>
          </a:xfrm>
          <a:prstGeom prst="rect">
            <a:avLst/>
          </a:prstGeom>
        </p:spPr>
        <p:txBody>
          <a:bodyPr vert="horz" rtlCol="0"/>
          <a:lstStyle>
            <a:lvl1pPr algn="l">
              <a:defRPr sz="1200"/>
            </a:lvl1pPr>
            <a:extLst/>
          </a:lstStyle>
          <a:p>
            <a:endParaRPr lang="en-US" dirty="0"/>
          </a:p>
        </p:txBody>
      </p:sp>
      <p:sp>
        <p:nvSpPr>
          <p:cNvPr id="3" name="Rectangle 3"/>
          <p:cNvSpPr>
            <a:spLocks noGrp="1"/>
          </p:cNvSpPr>
          <p:nvPr>
            <p:ph type="dt" idx="1"/>
          </p:nvPr>
        </p:nvSpPr>
        <p:spPr>
          <a:xfrm>
            <a:off x="3884613" y="0"/>
            <a:ext cx="2971800" cy="457200"/>
          </a:xfrm>
          <a:prstGeom prst="rect">
            <a:avLst/>
          </a:prstGeom>
        </p:spPr>
        <p:txBody>
          <a:bodyPr vert="horz" rtlCol="0"/>
          <a:lstStyle>
            <a:lvl1pPr algn="r">
              <a:defRPr sz="1200"/>
            </a:lvl1pPr>
            <a:extLst/>
          </a:lstStyle>
          <a:p>
            <a:fld id="{968B300D-05F0-4B43-940D-46DED5A791AD}" type="datetimeFigureOut">
              <a:rPr lang="en-US" smtClean="0"/>
              <a:pPr/>
              <a:t>5/12/2013</a:t>
            </a:fld>
            <a:endParaRPr lang="en-US" dirty="0"/>
          </a:p>
        </p:txBody>
      </p:sp>
      <p:sp>
        <p:nvSpPr>
          <p:cNvPr id="4" name="Rectangle 4"/>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rtlCol="0" anchor="ctr"/>
          <a:lstStyle>
            <a:extLst/>
          </a:lstStyle>
          <a:p>
            <a:endParaRPr lang="en-US" dirty="0"/>
          </a:p>
        </p:txBody>
      </p:sp>
      <p:sp>
        <p:nvSpPr>
          <p:cNvPr id="5" name="Rectangle 5"/>
          <p:cNvSpPr>
            <a:spLocks noGrp="1"/>
          </p:cNvSpPr>
          <p:nvPr>
            <p:ph type="body" sz="quarter" idx="3"/>
          </p:nvPr>
        </p:nvSpPr>
        <p:spPr>
          <a:xfrm>
            <a:off x="685800" y="4343400"/>
            <a:ext cx="5486400" cy="4114800"/>
          </a:xfrm>
          <a:prstGeom prst="rect">
            <a:avLst/>
          </a:prstGeom>
        </p:spPr>
        <p:txBody>
          <a:bodyPr vert="horz" rtlCol="0">
            <a:normAutofit/>
          </a:bodyPr>
          <a:lstStyle>
            <a:extLst/>
          </a:lstStyle>
          <a:p>
            <a:pPr lvl="0"/>
            <a:r>
              <a:rPr lang="en-US" smtClean="0"/>
              <a:t>Click to edit Master text styles</a:t>
            </a:r>
            <a:endParaRPr lang="en-US"/>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6"/>
          <p:cNvSpPr>
            <a:spLocks noGrp="1"/>
          </p:cNvSpPr>
          <p:nvPr>
            <p:ph type="ftr" sz="quarter" idx="4"/>
          </p:nvPr>
        </p:nvSpPr>
        <p:spPr>
          <a:xfrm>
            <a:off x="0" y="8685213"/>
            <a:ext cx="2971800" cy="457200"/>
          </a:xfrm>
          <a:prstGeom prst="rect">
            <a:avLst/>
          </a:prstGeom>
        </p:spPr>
        <p:txBody>
          <a:bodyPr vert="horz" rtlCol="0" anchor="b"/>
          <a:lstStyle>
            <a:lvl1pPr algn="l">
              <a:defRPr sz="1200"/>
            </a:lvl1pPr>
            <a:extLst/>
          </a:lstStyle>
          <a:p>
            <a:endParaRPr lang="en-US" dirty="0"/>
          </a:p>
        </p:txBody>
      </p:sp>
      <p:sp>
        <p:nvSpPr>
          <p:cNvPr id="7" name="Rectangle 7"/>
          <p:cNvSpPr>
            <a:spLocks noGrp="1"/>
          </p:cNvSpPr>
          <p:nvPr>
            <p:ph type="sldNum" sz="quarter" idx="5"/>
          </p:nvPr>
        </p:nvSpPr>
        <p:spPr>
          <a:xfrm>
            <a:off x="3884613" y="8685213"/>
            <a:ext cx="2971800" cy="457200"/>
          </a:xfrm>
          <a:prstGeom prst="rect">
            <a:avLst/>
          </a:prstGeom>
        </p:spPr>
        <p:txBody>
          <a:bodyPr vert="horz" rtlCol="0" anchor="b"/>
          <a:lstStyle>
            <a:lvl1pPr algn="r">
              <a:defRPr sz="1200"/>
            </a:lvl1pPr>
            <a:extLst/>
          </a:lstStyle>
          <a:p>
            <a:fld id="{9B26CD33-4337-4529-948A-94F6960B2374}" type="slidenum">
              <a:rPr lang="en-US" smtClean="0"/>
              <a:pPr/>
              <a:t>‹#›</a:t>
            </a:fld>
            <a:endParaRPr lang="en-US" dirty="0"/>
          </a:p>
        </p:txBody>
      </p:sp>
    </p:spTree>
    <p:extLst>
      <p:ext uri="{BB962C8B-B14F-4D97-AF65-F5344CB8AC3E}">
        <p14:creationId xmlns:p14="http://schemas.microsoft.com/office/powerpoint/2010/main" val="3981303939"/>
      </p:ext>
    </p:extLst>
  </p:cSld>
  <p:clrMap bg1="lt1" tx1="dk1" bg2="lt2" tx2="dk2" accent1="accent1" accent2="accent2" accent3="accent3" accent4="accent4" accent5="accent5" accent6="accent6" hlink="hlink" folHlink="folHlink"/>
  <p:notesStyle>
    <a:lvl1pPr marL="0" algn="l" rtl="0">
      <a:defRPr sz="1200" kern="1200">
        <a:solidFill>
          <a:schemeClr val="tx1"/>
        </a:solidFill>
        <a:latin typeface="+mn-lt"/>
        <a:ea typeface="+mn-ea"/>
        <a:cs typeface="+mn-cs"/>
      </a:defRPr>
    </a:lvl1pPr>
    <a:lvl2pPr marL="457200" algn="l" rtl="0">
      <a:defRPr sz="1200" kern="1200">
        <a:solidFill>
          <a:schemeClr val="tx1"/>
        </a:solidFill>
        <a:latin typeface="+mn-lt"/>
        <a:ea typeface="+mn-ea"/>
        <a:cs typeface="+mn-cs"/>
      </a:defRPr>
    </a:lvl2pPr>
    <a:lvl3pPr marL="914400" algn="l" rtl="0">
      <a:defRPr sz="1200" kern="1200">
        <a:solidFill>
          <a:schemeClr val="tx1"/>
        </a:solidFill>
        <a:latin typeface="+mn-lt"/>
        <a:ea typeface="+mn-ea"/>
        <a:cs typeface="+mn-cs"/>
      </a:defRPr>
    </a:lvl3pPr>
    <a:lvl4pPr marL="1371600" algn="l" rtl="0">
      <a:defRPr sz="1200" kern="1200">
        <a:solidFill>
          <a:schemeClr val="tx1"/>
        </a:solidFill>
        <a:latin typeface="+mn-lt"/>
        <a:ea typeface="+mn-ea"/>
        <a:cs typeface="+mn-cs"/>
      </a:defRPr>
    </a:lvl4pPr>
    <a:lvl5pPr marL="1828800" algn="l" rtl="0">
      <a:defRPr sz="1200" kern="1200">
        <a:solidFill>
          <a:schemeClr val="tx1"/>
        </a:solidFill>
        <a:latin typeface="+mn-lt"/>
        <a:ea typeface="+mn-ea"/>
        <a:cs typeface="+mn-cs"/>
      </a:defRPr>
    </a:lvl5pPr>
    <a:lvl6pPr marL="2286000" algn="l" rtl="0">
      <a:defRPr sz="1200" kern="1200">
        <a:solidFill>
          <a:schemeClr val="tx1"/>
        </a:solidFill>
        <a:latin typeface="+mn-lt"/>
        <a:ea typeface="+mn-ea"/>
        <a:cs typeface="+mn-cs"/>
      </a:defRPr>
    </a:lvl6pPr>
    <a:lvl7pPr marL="2743200" algn="l" rtl="0">
      <a:defRPr sz="1200" kern="1200">
        <a:solidFill>
          <a:schemeClr val="tx1"/>
        </a:solidFill>
        <a:latin typeface="+mn-lt"/>
        <a:ea typeface="+mn-ea"/>
        <a:cs typeface="+mn-cs"/>
      </a:defRPr>
    </a:lvl7pPr>
    <a:lvl8pPr marL="3200400" algn="l" rtl="0">
      <a:defRPr sz="1200" kern="1200">
        <a:solidFill>
          <a:schemeClr val="tx1"/>
        </a:solidFill>
        <a:latin typeface="+mn-lt"/>
        <a:ea typeface="+mn-ea"/>
        <a:cs typeface="+mn-cs"/>
      </a:defRPr>
    </a:lvl8pPr>
    <a:lvl9pPr marL="3657600" algn="l" rtl="0">
      <a:defRPr sz="1200" kern="1200">
        <a:solidFill>
          <a:schemeClr val="tx1"/>
        </a:solidFill>
        <a:latin typeface="+mn-lt"/>
        <a:ea typeface="+mn-ea"/>
        <a:cs typeface="+mn-cs"/>
      </a:defRPr>
    </a:lvl9pPr>
    <a:extLst/>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B26CD33-4337-4529-948A-94F6960B2374}"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A33128A0-C14F-4BAF-9E10-D3CB9065ED5F}" type="slidenum">
              <a:rPr lang="en-US" smtClean="0"/>
              <a:pPr/>
              <a:t>14</a:t>
            </a:fld>
            <a:endParaRPr lang="en-US" smtClean="0"/>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confession is repeated three times, in token of the sincerity and heartiness of it.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latin typeface="Comic Sans MS" pitchFamily="66" charset="0"/>
            </a:endParaRPr>
          </a:p>
          <a:p>
            <a:endParaRPr lang="en-US" u="none"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sng" kern="1200" dirty="0" smtClean="0">
                <a:solidFill>
                  <a:schemeClr val="tx1"/>
                </a:solidFill>
                <a:effectLst/>
                <a:latin typeface="+mn-lt"/>
                <a:ea typeface="+mn-ea"/>
                <a:cs typeface="+mn-cs"/>
              </a:rPr>
              <a:t>A word did it.</a:t>
            </a:r>
            <a:r>
              <a:rPr lang="en-US" sz="1200" kern="1200" dirty="0" smtClean="0">
                <a:solidFill>
                  <a:schemeClr val="tx1"/>
                </a:solidFill>
                <a:effectLst/>
                <a:latin typeface="+mn-lt"/>
                <a:ea typeface="+mn-ea"/>
                <a:cs typeface="+mn-cs"/>
              </a:rPr>
              <a:t> The sea heard his voice and obeyed. How many rebukes of God are lost upon us! </a:t>
            </a:r>
            <a:r>
              <a:rPr lang="en-US" sz="1200" u="sng" kern="1200" dirty="0" smtClean="0">
                <a:solidFill>
                  <a:schemeClr val="tx1"/>
                </a:solidFill>
                <a:effectLst/>
                <a:latin typeface="+mn-lt"/>
                <a:ea typeface="+mn-ea"/>
                <a:cs typeface="+mn-cs"/>
              </a:rPr>
              <a:t>Are we more unmanageable than the ocean?</a:t>
            </a:r>
            <a:r>
              <a:rPr lang="en-US" sz="1200" kern="1200" dirty="0" smtClean="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9B26CD33-4337-4529-948A-94F6960B2374}" type="slidenum">
              <a:rPr lang="en-US" smtClean="0"/>
              <a:pPr/>
              <a:t>16</a:t>
            </a:fld>
            <a:endParaRPr lang="en-US" dirty="0"/>
          </a:p>
        </p:txBody>
      </p:sp>
    </p:spTree>
    <p:extLst>
      <p:ext uri="{BB962C8B-B14F-4D97-AF65-F5344CB8AC3E}">
        <p14:creationId xmlns:p14="http://schemas.microsoft.com/office/powerpoint/2010/main" val="5357006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Comic Sans MS" pitchFamily="66" charset="0"/>
              </a:rPr>
              <a:t>Between Israel singing and Israel sinning there was a small step.</a:t>
            </a:r>
          </a:p>
          <a:p>
            <a:endParaRPr lang="en-US" dirty="0"/>
          </a:p>
        </p:txBody>
      </p:sp>
      <p:sp>
        <p:nvSpPr>
          <p:cNvPr id="4" name="Slide Number Placeholder 3"/>
          <p:cNvSpPr>
            <a:spLocks noGrp="1"/>
          </p:cNvSpPr>
          <p:nvPr>
            <p:ph type="sldNum" sz="quarter" idx="10"/>
          </p:nvPr>
        </p:nvSpPr>
        <p:spPr/>
        <p:txBody>
          <a:bodyPr/>
          <a:lstStyle/>
          <a:p>
            <a:fld id="{9B26CD33-4337-4529-948A-94F6960B2374}" type="slidenum">
              <a:rPr lang="en-US" smtClean="0"/>
              <a:pPr/>
              <a:t>17</a:t>
            </a:fld>
            <a:endParaRPr lang="en-US" dirty="0"/>
          </a:p>
        </p:txBody>
      </p:sp>
    </p:spTree>
    <p:extLst>
      <p:ext uri="{BB962C8B-B14F-4D97-AF65-F5344CB8AC3E}">
        <p14:creationId xmlns:p14="http://schemas.microsoft.com/office/powerpoint/2010/main" val="37366138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For a meal of meat they were ready to curse their God and the promised land. </a:t>
            </a:r>
            <a:r>
              <a:rPr lang="en-US" dirty="0" smtClean="0"/>
              <a:t/>
            </a:r>
            <a:br>
              <a:rPr lang="en-US" dirty="0" smtClean="0"/>
            </a:br>
            <a:r>
              <a:rPr lang="en-US" sz="1200" kern="1200" dirty="0" smtClean="0">
                <a:solidFill>
                  <a:schemeClr val="tx1"/>
                </a:solidFill>
                <a:effectLst/>
                <a:latin typeface="+mn-lt"/>
                <a:ea typeface="+mn-ea"/>
                <a:cs typeface="+mn-cs"/>
              </a:rPr>
              <a:t>When wealth grows with a man his worldly estate is fatter, but his soul's state is leaner.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To gain silver and lose gold is a poor increase; but to win for the body and lose for the soul is far worse. </a:t>
            </a:r>
          </a:p>
          <a:p>
            <a:endParaRPr lang="en-US" dirty="0" smtClean="0"/>
          </a:p>
          <a:p>
            <a:r>
              <a:rPr lang="en-US" b="1" dirty="0" smtClean="0"/>
              <a:t>Numbers 11:31-33 (NKJV) </a:t>
            </a:r>
            <a:r>
              <a:rPr lang="en-US" dirty="0" smtClean="0"/>
              <a:t/>
            </a:r>
            <a:br>
              <a:rPr lang="en-US" dirty="0" smtClean="0"/>
            </a:br>
            <a:r>
              <a:rPr lang="en-US" baseline="30000" dirty="0" smtClean="0"/>
              <a:t>31 </a:t>
            </a:r>
            <a:r>
              <a:rPr lang="en-US" dirty="0" smtClean="0"/>
              <a:t> Now a wind went out from the </a:t>
            </a:r>
            <a:r>
              <a:rPr lang="en-US" cap="small" dirty="0" smtClean="0">
                <a:effectLst/>
              </a:rPr>
              <a:t>LORD</a:t>
            </a:r>
            <a:r>
              <a:rPr lang="en-US" dirty="0" smtClean="0"/>
              <a:t>, and it brought quail from the sea and left </a:t>
            </a:r>
            <a:r>
              <a:rPr lang="en-US" i="1" dirty="0" smtClean="0"/>
              <a:t>them</a:t>
            </a:r>
            <a:r>
              <a:rPr lang="en-US" dirty="0" smtClean="0"/>
              <a:t> fluttering near the camp, about a day's journey on this side and about a day's journey on the other side, all around the camp, and about two cubits above the surface of the ground. </a:t>
            </a:r>
            <a:br>
              <a:rPr lang="en-US" dirty="0" smtClean="0"/>
            </a:br>
            <a:r>
              <a:rPr lang="en-US" baseline="30000" dirty="0" smtClean="0"/>
              <a:t>32 </a:t>
            </a:r>
            <a:r>
              <a:rPr lang="en-US" dirty="0" smtClean="0"/>
              <a:t> And the people stayed up all that day, all night, and all the next day, and gathered the quail (he who gathered least gathered ten homers); and they spread </a:t>
            </a:r>
            <a:r>
              <a:rPr lang="en-US" i="1" dirty="0" smtClean="0"/>
              <a:t>them</a:t>
            </a:r>
            <a:r>
              <a:rPr lang="en-US" dirty="0" smtClean="0"/>
              <a:t> out for themselves all around the camp. </a:t>
            </a:r>
            <a:br>
              <a:rPr lang="en-US" dirty="0" smtClean="0"/>
            </a:br>
            <a:r>
              <a:rPr lang="en-US" baseline="30000" dirty="0" smtClean="0"/>
              <a:t>33 </a:t>
            </a:r>
            <a:r>
              <a:rPr lang="en-US" dirty="0" smtClean="0"/>
              <a:t> But while the meat </a:t>
            </a:r>
            <a:r>
              <a:rPr lang="en-US" i="1" dirty="0" smtClean="0"/>
              <a:t>was</a:t>
            </a:r>
            <a:r>
              <a:rPr lang="en-US" dirty="0" smtClean="0"/>
              <a:t> still between their teeth, before it was chewed, the wrath of the </a:t>
            </a:r>
            <a:r>
              <a:rPr lang="en-US" cap="small" dirty="0" smtClean="0">
                <a:effectLst/>
              </a:rPr>
              <a:t>LORD</a:t>
            </a:r>
            <a:r>
              <a:rPr lang="en-US" dirty="0" smtClean="0"/>
              <a:t> was aroused against the people, and the </a:t>
            </a:r>
            <a:r>
              <a:rPr lang="en-US" cap="small" dirty="0" smtClean="0">
                <a:effectLst/>
              </a:rPr>
              <a:t>LORD</a:t>
            </a:r>
            <a:r>
              <a:rPr lang="en-US" dirty="0" smtClean="0"/>
              <a:t> struck the people with a very great plague. </a:t>
            </a:r>
            <a:endParaRPr lang="en-US" dirty="0"/>
          </a:p>
        </p:txBody>
      </p:sp>
      <p:sp>
        <p:nvSpPr>
          <p:cNvPr id="4" name="Slide Number Placeholder 3"/>
          <p:cNvSpPr>
            <a:spLocks noGrp="1"/>
          </p:cNvSpPr>
          <p:nvPr>
            <p:ph type="sldNum" sz="quarter" idx="10"/>
          </p:nvPr>
        </p:nvSpPr>
        <p:spPr/>
        <p:txBody>
          <a:bodyPr/>
          <a:lstStyle/>
          <a:p>
            <a:fld id="{9B26CD33-4337-4529-948A-94F6960B2374}" type="slidenum">
              <a:rPr lang="en-US" smtClean="0"/>
              <a:pPr/>
              <a:t>18</a:t>
            </a:fld>
            <a:endParaRPr lang="en-US" dirty="0"/>
          </a:p>
        </p:txBody>
      </p:sp>
    </p:spTree>
    <p:extLst>
      <p:ext uri="{BB962C8B-B14F-4D97-AF65-F5344CB8AC3E}">
        <p14:creationId xmlns:p14="http://schemas.microsoft.com/office/powerpoint/2010/main" val="37366138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Book of Numbers 16:41-50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Moses was the one man in all the camp who labored hardest</a:t>
            </a:r>
            <a:r>
              <a:rPr lang="en-US" sz="1200" kern="1200" baseline="0" dirty="0" smtClean="0">
                <a:solidFill>
                  <a:schemeClr val="tx1"/>
                </a:solidFill>
                <a:effectLst/>
                <a:latin typeface="+mn-lt"/>
                <a:ea typeface="+mn-ea"/>
                <a:cs typeface="+mn-cs"/>
              </a:rPr>
              <a:t> a</a:t>
            </a:r>
            <a:r>
              <a:rPr lang="en-US" sz="1200" kern="1200" dirty="0" smtClean="0">
                <a:solidFill>
                  <a:schemeClr val="tx1"/>
                </a:solidFill>
                <a:effectLst/>
                <a:latin typeface="+mn-lt"/>
                <a:ea typeface="+mn-ea"/>
                <a:cs typeface="+mn-cs"/>
              </a:rPr>
              <a:t>nd always prayed and pleaded to God to save his people. They should have sympathized with him.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By divine choice Aaron was set apart to be holy unto the Lord, instead of thanking God that he had favored them with a high priest by whose intercession their prayers would be presented, they envied and quarreled with the man who was to offer sacrifice for them.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u="sng" kern="1200" dirty="0" smtClean="0">
                <a:solidFill>
                  <a:schemeClr val="tx1"/>
                </a:solidFill>
                <a:effectLst/>
                <a:latin typeface="+mn-lt"/>
                <a:ea typeface="+mn-ea"/>
                <a:cs typeface="+mn-cs"/>
              </a:rPr>
              <a:t>It is a mark of bad men who are envious of the good.</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(Zechariah 2:8)</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For thus says the LORD of hosts: "He sent Me after glory, to the nations which plunder you; for he who touches you touches the apple of His eye.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B26CD33-4337-4529-948A-94F6960B2374}" type="slidenum">
              <a:rPr lang="en-US" smtClean="0"/>
              <a:pPr/>
              <a:t>19</a:t>
            </a:fld>
            <a:endParaRPr lang="en-US" dirty="0"/>
          </a:p>
        </p:txBody>
      </p:sp>
    </p:spTree>
    <p:extLst>
      <p:ext uri="{BB962C8B-B14F-4D97-AF65-F5344CB8AC3E}">
        <p14:creationId xmlns:p14="http://schemas.microsoft.com/office/powerpoint/2010/main" val="37366138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 the very place where they had pledged themselves to obey the Lord they broke the second, if not the first, of his commandments, and set up the Egyptian symbol of the ox, and bowed before it.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r>
              <a:rPr lang="en-US" sz="1200" kern="1200" dirty="0" smtClean="0">
                <a:solidFill>
                  <a:schemeClr val="tx1"/>
                </a:solidFill>
                <a:latin typeface="+mn-lt"/>
                <a:ea typeface="+mn-ea"/>
                <a:cs typeface="+mn-cs"/>
              </a:rPr>
              <a:t>Before we start going into the judgment mode about how Israel forgot about the cloud, the pillar of fire, the split of the Red Sea, the water gushing out of the rock how many of us in the same day of Sunday liturgy where we took communion had a fight or did things which are not appropriate with the fact that we have received the body and blood of our Lord Jesus Christ in the morning.</a:t>
            </a:r>
          </a:p>
          <a:p>
            <a:r>
              <a:rPr lang="en-US" sz="1200" kern="1200" dirty="0" smtClean="0">
                <a:solidFill>
                  <a:schemeClr val="tx1"/>
                </a:solidFill>
                <a:latin typeface="+mn-lt"/>
                <a:ea typeface="+mn-ea"/>
                <a:cs typeface="+mn-cs"/>
              </a:rPr>
              <a:t>If the answer is yes then we have no right to judge because the only one who can judge is the One with no sin and since none of us is with no sin then we cannot judge, it is only He who can judge.</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B26CD33-4337-4529-948A-94F6960B2374}" type="slidenum">
              <a:rPr lang="en-US" smtClean="0"/>
              <a:pPr/>
              <a:t>20</a:t>
            </a:fld>
            <a:endParaRPr lang="en-US" dirty="0"/>
          </a:p>
        </p:txBody>
      </p:sp>
    </p:spTree>
    <p:extLst>
      <p:ext uri="{BB962C8B-B14F-4D97-AF65-F5344CB8AC3E}">
        <p14:creationId xmlns:p14="http://schemas.microsoft.com/office/powerpoint/2010/main" val="37366138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This abomination of the Moabites was an idol in whose worship women gave up their bodies to the most shameless lust. </a:t>
            </a:r>
          </a:p>
          <a:p>
            <a:r>
              <a:rPr lang="en-US" sz="1200" kern="1200" dirty="0" smtClean="0">
                <a:solidFill>
                  <a:schemeClr val="tx1"/>
                </a:solidFill>
                <a:effectLst/>
                <a:latin typeface="+mn-lt"/>
                <a:ea typeface="+mn-ea"/>
                <a:cs typeface="+mn-cs"/>
              </a:rPr>
              <a:t>In the orgies with which the </a:t>
            </a:r>
            <a:r>
              <a:rPr lang="en-US" sz="1200" kern="1200" dirty="0" err="1" smtClean="0">
                <a:solidFill>
                  <a:schemeClr val="tx1"/>
                </a:solidFill>
                <a:effectLst/>
                <a:latin typeface="+mn-lt"/>
                <a:ea typeface="+mn-ea"/>
                <a:cs typeface="+mn-cs"/>
              </a:rPr>
              <a:t>Baalites</a:t>
            </a:r>
            <a:r>
              <a:rPr lang="en-US" sz="1200" kern="1200" dirty="0" smtClean="0">
                <a:solidFill>
                  <a:schemeClr val="tx1"/>
                </a:solidFill>
                <a:effectLst/>
                <a:latin typeface="+mn-lt"/>
                <a:ea typeface="+mn-ea"/>
                <a:cs typeface="+mn-cs"/>
              </a:rPr>
              <a:t> celebrated their detestable worship Israel joined, partaking even in their sacrifices as earnest inner court worshippers, though the gods were but dead idols. </a:t>
            </a:r>
          </a:p>
          <a:p>
            <a:r>
              <a:rPr lang="en-US" sz="1200" u="sng" kern="1200" dirty="0" smtClean="0">
                <a:solidFill>
                  <a:schemeClr val="tx1"/>
                </a:solidFill>
                <a:effectLst/>
                <a:latin typeface="+mn-lt"/>
                <a:ea typeface="+mn-ea"/>
                <a:cs typeface="+mn-cs"/>
              </a:rPr>
              <a:t>basically they were imitating the worshiping of strange gods at the time like in Egypt and in the promised land, this is why God asked them to wipe them up when they enter the promised land, not to leave anybody, definitely not to marry from them which they did especially in places like in Samaria which is why God allowed the captivity first in the north kingdom by the Assyrians then in the south kingdom by the Babylonians.</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B26CD33-4337-4529-948A-94F6960B2374}" type="slidenum">
              <a:rPr lang="en-US" smtClean="0"/>
              <a:pPr/>
              <a:t>21</a:t>
            </a:fld>
            <a:endParaRPr lang="en-US" dirty="0"/>
          </a:p>
        </p:txBody>
      </p:sp>
    </p:spTree>
    <p:extLst>
      <p:ext uri="{BB962C8B-B14F-4D97-AF65-F5344CB8AC3E}">
        <p14:creationId xmlns:p14="http://schemas.microsoft.com/office/powerpoint/2010/main" val="37366138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26CD33-4337-4529-948A-94F6960B2374}" type="slidenum">
              <a:rPr lang="en-US" smtClean="0"/>
              <a:pPr/>
              <a:t>22</a:t>
            </a:fld>
            <a:endParaRPr lang="en-US" dirty="0"/>
          </a:p>
        </p:txBody>
      </p:sp>
    </p:spTree>
    <p:extLst>
      <p:ext uri="{BB962C8B-B14F-4D97-AF65-F5344CB8AC3E}">
        <p14:creationId xmlns:p14="http://schemas.microsoft.com/office/powerpoint/2010/main" val="37366138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26CD33-4337-4529-948A-94F6960B2374}" type="slidenum">
              <a:rPr lang="en-US" smtClean="0"/>
              <a:pPr/>
              <a:t>23</a:t>
            </a:fld>
            <a:endParaRPr lang="en-US" dirty="0"/>
          </a:p>
        </p:txBody>
      </p:sp>
    </p:spTree>
    <p:extLst>
      <p:ext uri="{BB962C8B-B14F-4D97-AF65-F5344CB8AC3E}">
        <p14:creationId xmlns:p14="http://schemas.microsoft.com/office/powerpoint/2010/main" val="37366138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26CD33-4337-4529-948A-94F6960B2374}" type="slidenum">
              <a:rPr lang="en-US" smtClean="0"/>
              <a:pPr/>
              <a:t>24</a:t>
            </a:fld>
            <a:endParaRPr lang="en-US" dirty="0"/>
          </a:p>
        </p:txBody>
      </p:sp>
    </p:spTree>
    <p:extLst>
      <p:ext uri="{BB962C8B-B14F-4D97-AF65-F5344CB8AC3E}">
        <p14:creationId xmlns:p14="http://schemas.microsoft.com/office/powerpoint/2010/main" val="37366138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(Gen. 22:17) “Blessing I will bless you, and multiplying I will multiply your descendants </a:t>
            </a:r>
            <a:r>
              <a:rPr lang="en-US" sz="1200" u="sng" kern="1200" dirty="0" smtClean="0">
                <a:solidFill>
                  <a:schemeClr val="tx1"/>
                </a:solidFill>
                <a:effectLst/>
                <a:latin typeface="+mn-lt"/>
                <a:ea typeface="+mn-ea"/>
                <a:cs typeface="+mn-cs"/>
              </a:rPr>
              <a:t>as the stars of the heaven and as the sand which is on the seashore</a:t>
            </a:r>
            <a:r>
              <a:rPr lang="en-US" sz="1200" kern="1200" dirty="0" smtClean="0">
                <a:solidFill>
                  <a:schemeClr val="tx1"/>
                </a:solidFill>
                <a:effectLst/>
                <a:latin typeface="+mn-lt"/>
                <a:ea typeface="+mn-ea"/>
                <a:cs typeface="+mn-cs"/>
              </a:rPr>
              <a:t>, and your descendants shall possess the gate of their enemies.”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lvl="0"/>
            <a:r>
              <a:rPr lang="en-US" sz="1200" u="none" kern="1200" dirty="0" smtClean="0">
                <a:solidFill>
                  <a:schemeClr val="tx1"/>
                </a:solidFill>
                <a:effectLst/>
                <a:latin typeface="+mn-lt"/>
                <a:ea typeface="+mn-ea"/>
                <a:cs typeface="+mn-cs"/>
              </a:rPr>
              <a:t>Psalm 105 we see God’s faithfulness in keeping His covenant </a:t>
            </a:r>
            <a:r>
              <a:rPr lang="en-US" sz="1200" u="sng" kern="1200" dirty="0" smtClean="0">
                <a:solidFill>
                  <a:schemeClr val="tx1"/>
                </a:solidFill>
                <a:effectLst/>
                <a:latin typeface="+mn-lt"/>
                <a:ea typeface="+mn-ea"/>
                <a:cs typeface="+mn-cs"/>
              </a:rPr>
              <a:t>from the time of Abraham till the 10 plagues</a:t>
            </a:r>
            <a:r>
              <a:rPr lang="en-US" sz="1200" u="none" kern="1200" dirty="0" smtClean="0">
                <a:solidFill>
                  <a:schemeClr val="tx1"/>
                </a:solidFill>
                <a:effectLst/>
                <a:latin typeface="+mn-lt"/>
                <a:ea typeface="+mn-ea"/>
                <a:cs typeface="+mn-cs"/>
              </a:rPr>
              <a:t>.</a:t>
            </a:r>
          </a:p>
          <a:p>
            <a:pPr lvl="0"/>
            <a:r>
              <a:rPr lang="en-US" sz="1200" u="none" kern="1200" dirty="0" smtClean="0">
                <a:solidFill>
                  <a:schemeClr val="tx1"/>
                </a:solidFill>
                <a:effectLst/>
                <a:latin typeface="+mn-lt"/>
                <a:ea typeface="+mn-ea"/>
                <a:cs typeface="+mn-cs"/>
              </a:rPr>
              <a:t>Psalm 106 we see the unfaithfulness of Israel </a:t>
            </a:r>
            <a:r>
              <a:rPr lang="en-US" sz="1200" u="sng" kern="1200" dirty="0" smtClean="0">
                <a:solidFill>
                  <a:schemeClr val="tx1"/>
                </a:solidFill>
                <a:effectLst/>
                <a:latin typeface="+mn-lt"/>
                <a:ea typeface="+mn-ea"/>
                <a:cs typeface="+mn-cs"/>
              </a:rPr>
              <a:t>from the time of crossing the Red Sea to the time of the Judges</a:t>
            </a:r>
            <a:r>
              <a:rPr lang="en-US" sz="1200" u="none" kern="1200" dirty="0" smtClean="0">
                <a:solidFill>
                  <a:schemeClr val="tx1"/>
                </a:solidFill>
                <a:effectLst/>
                <a:latin typeface="+mn-lt"/>
                <a:ea typeface="+mn-ea"/>
                <a:cs typeface="+mn-cs"/>
              </a:rPr>
              <a:t>.</a:t>
            </a:r>
          </a:p>
          <a:p>
            <a:r>
              <a:rPr lang="en-US" sz="1200" u="none" kern="1200" dirty="0" smtClean="0">
                <a:solidFill>
                  <a:schemeClr val="tx1"/>
                </a:solidFill>
                <a:effectLst/>
                <a:latin typeface="+mn-lt"/>
                <a:ea typeface="+mn-ea"/>
                <a:cs typeface="+mn-cs"/>
              </a:rPr>
              <a:t>The two Psalms together provide a recount of Israel’s history and a clear contrast between the character of God and the character of man (represented in the people of Israel).</a:t>
            </a:r>
            <a:endParaRPr lang="en-US" u="none" dirty="0"/>
          </a:p>
        </p:txBody>
      </p:sp>
      <p:sp>
        <p:nvSpPr>
          <p:cNvPr id="4" name="Slide Number Placeholder 3"/>
          <p:cNvSpPr>
            <a:spLocks noGrp="1"/>
          </p:cNvSpPr>
          <p:nvPr>
            <p:ph type="sldNum" sz="quarter" idx="10"/>
          </p:nvPr>
        </p:nvSpPr>
        <p:spPr/>
        <p:txBody>
          <a:bodyPr/>
          <a:lstStyle/>
          <a:p>
            <a:fld id="{9B26CD33-4337-4529-948A-94F6960B2374}"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26CD33-4337-4529-948A-94F6960B2374}" type="slidenum">
              <a:rPr lang="en-US" smtClean="0"/>
              <a:pPr/>
              <a:t>25</a:t>
            </a:fld>
            <a:endParaRPr lang="en-US" dirty="0"/>
          </a:p>
        </p:txBody>
      </p:sp>
    </p:spTree>
    <p:extLst>
      <p:ext uri="{BB962C8B-B14F-4D97-AF65-F5344CB8AC3E}">
        <p14:creationId xmlns:p14="http://schemas.microsoft.com/office/powerpoint/2010/main" val="37366138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26CD33-4337-4529-948A-94F6960B2374}" type="slidenum">
              <a:rPr lang="en-US" smtClean="0"/>
              <a:pPr/>
              <a:t>26</a:t>
            </a:fld>
            <a:endParaRPr lang="en-US" dirty="0"/>
          </a:p>
        </p:txBody>
      </p:sp>
    </p:spTree>
    <p:extLst>
      <p:ext uri="{BB962C8B-B14F-4D97-AF65-F5344CB8AC3E}">
        <p14:creationId xmlns:p14="http://schemas.microsoft.com/office/powerpoint/2010/main" val="37366138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book of Psalms is the first and main book of the third part of the Hebrew Bible, of the "writings" (</a:t>
            </a:r>
            <a:r>
              <a:rPr lang="en-US" sz="1200" kern="1200" dirty="0" err="1" smtClean="0">
                <a:solidFill>
                  <a:schemeClr val="tx1"/>
                </a:solidFill>
                <a:effectLst/>
                <a:latin typeface="+mn-lt"/>
                <a:ea typeface="+mn-ea"/>
                <a:cs typeface="+mn-cs"/>
              </a:rPr>
              <a:t>hebr.</a:t>
            </a:r>
            <a:r>
              <a:rPr lang="en-US" sz="1200"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ketubim</a:t>
            </a:r>
            <a:r>
              <a:rPr lang="en-US" sz="1200" kern="1200" dirty="0" smtClean="0">
                <a:solidFill>
                  <a:schemeClr val="tx1"/>
                </a:solidFill>
                <a:effectLst/>
                <a:latin typeface="+mn-lt"/>
                <a:ea typeface="+mn-ea"/>
                <a:cs typeface="+mn-cs"/>
              </a:rPr>
              <a:t>). The reference in Luke 24:44 "psalms" probably means the whole third part of the OT. The Hebrew title is "</a:t>
            </a:r>
            <a:r>
              <a:rPr lang="en-US" sz="1200" i="1" kern="1200" dirty="0" err="1" smtClean="0">
                <a:solidFill>
                  <a:schemeClr val="tx1"/>
                </a:solidFill>
                <a:effectLst/>
                <a:latin typeface="+mn-lt"/>
                <a:ea typeface="+mn-ea"/>
                <a:cs typeface="+mn-cs"/>
              </a:rPr>
              <a:t>tehillim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hebr.</a:t>
            </a:r>
            <a:r>
              <a:rPr lang="en-US" sz="1200"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hillil</a:t>
            </a:r>
            <a:r>
              <a:rPr lang="en-US" sz="1200" kern="1200" dirty="0" smtClean="0">
                <a:solidFill>
                  <a:schemeClr val="tx1"/>
                </a:solidFill>
                <a:effectLst/>
                <a:latin typeface="+mn-lt"/>
                <a:ea typeface="+mn-ea"/>
                <a:cs typeface="+mn-cs"/>
              </a:rPr>
              <a:t>, which means "to praise"; compare hallelujah) and signifies "praises". The name "psalm" for a singular praise originates from the Greek and means "singing with instrumental accompaniment" or "playing a stringed instrument".</a:t>
            </a:r>
          </a:p>
          <a:p>
            <a:endParaRPr lang="en-US" dirty="0"/>
          </a:p>
        </p:txBody>
      </p:sp>
      <p:sp>
        <p:nvSpPr>
          <p:cNvPr id="4" name="Slide Number Placeholder 3"/>
          <p:cNvSpPr>
            <a:spLocks noGrp="1"/>
          </p:cNvSpPr>
          <p:nvPr>
            <p:ph type="sldNum" sz="quarter" idx="10"/>
          </p:nvPr>
        </p:nvSpPr>
        <p:spPr/>
        <p:txBody>
          <a:bodyPr/>
          <a:lstStyle/>
          <a:p>
            <a:fld id="{9B26CD33-4337-4529-948A-94F6960B2374}" type="slidenum">
              <a:rPr lang="en-US" smtClean="0"/>
              <a:pPr/>
              <a:t>27</a:t>
            </a:fld>
            <a:endParaRPr lang="en-US" dirty="0"/>
          </a:p>
        </p:txBody>
      </p:sp>
    </p:spTree>
    <p:extLst>
      <p:ext uri="{BB962C8B-B14F-4D97-AF65-F5344CB8AC3E}">
        <p14:creationId xmlns:p14="http://schemas.microsoft.com/office/powerpoint/2010/main" val="29051468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Comic Sans MS" pitchFamily="66" charset="0"/>
              </a:rPr>
              <a:t>The two Psalms provide a recount of Israel's history and a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Comic Sans MS" pitchFamily="66" charset="0"/>
              </a:rPr>
              <a:t>clear contrast between the character of God and the character of man.</a:t>
            </a:r>
          </a:p>
          <a:p>
            <a:endParaRPr lang="en-US" dirty="0"/>
          </a:p>
        </p:txBody>
      </p:sp>
      <p:sp>
        <p:nvSpPr>
          <p:cNvPr id="4" name="Slide Number Placeholder 3"/>
          <p:cNvSpPr>
            <a:spLocks noGrp="1"/>
          </p:cNvSpPr>
          <p:nvPr>
            <p:ph type="sldNum" sz="quarter" idx="10"/>
          </p:nvPr>
        </p:nvSpPr>
        <p:spPr/>
        <p:txBody>
          <a:bodyPr/>
          <a:lstStyle/>
          <a:p>
            <a:fld id="{9B26CD33-4337-4529-948A-94F6960B2374}" type="slidenum">
              <a:rPr lang="en-US" smtClean="0"/>
              <a:pPr/>
              <a:t>7</a:t>
            </a:fld>
            <a:endParaRPr lang="en-US" dirty="0"/>
          </a:p>
        </p:txBody>
      </p:sp>
    </p:spTree>
    <p:extLst>
      <p:ext uri="{BB962C8B-B14F-4D97-AF65-F5344CB8AC3E}">
        <p14:creationId xmlns:p14="http://schemas.microsoft.com/office/powerpoint/2010/main" val="15247580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of the nice contemplations of our fathers is that we feel happy before we go to confess as we are preparing to cleans ourselves, later on after the confession we feed happy because we are cleaned after Abuna has read the absolution for us, remember some Moses!</a:t>
            </a:r>
            <a:endParaRPr lang="en-US" dirty="0"/>
          </a:p>
        </p:txBody>
      </p:sp>
      <p:sp>
        <p:nvSpPr>
          <p:cNvPr id="4" name="Slide Number Placeholder 3"/>
          <p:cNvSpPr>
            <a:spLocks noGrp="1"/>
          </p:cNvSpPr>
          <p:nvPr>
            <p:ph type="sldNum" sz="quarter" idx="10"/>
          </p:nvPr>
        </p:nvSpPr>
        <p:spPr/>
        <p:txBody>
          <a:bodyPr/>
          <a:lstStyle/>
          <a:p>
            <a:fld id="{9B26CD33-4337-4529-948A-94F6960B2374}" type="slidenum">
              <a:rPr lang="en-US" smtClean="0"/>
              <a:pPr/>
              <a:t>8</a:t>
            </a:fld>
            <a:endParaRPr lang="en-US" dirty="0"/>
          </a:p>
        </p:txBody>
      </p:sp>
    </p:spTree>
    <p:extLst>
      <p:ext uri="{BB962C8B-B14F-4D97-AF65-F5344CB8AC3E}">
        <p14:creationId xmlns:p14="http://schemas.microsoft.com/office/powerpoint/2010/main" val="7826500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Praising the Lord is not only in the Vespers and praises on Saturday, we can praise the Lord all the days of the week whether we are at work, home, anywhere.</a:t>
            </a:r>
          </a:p>
          <a:p>
            <a:endParaRPr lang="en-US" dirty="0" smtClean="0"/>
          </a:p>
          <a:p>
            <a:r>
              <a:rPr lang="en-US" dirty="0" smtClean="0"/>
              <a:t>If you give me a goodie I would say thank you, if you do not give me a goodie I will not save, if you give me a goodie and I do not remember or forgot that you gave me a goodie I will not say thank you</a:t>
            </a:r>
            <a:endParaRPr lang="en-US" dirty="0"/>
          </a:p>
        </p:txBody>
      </p:sp>
      <p:sp>
        <p:nvSpPr>
          <p:cNvPr id="4" name="Slide Number Placeholder 3"/>
          <p:cNvSpPr>
            <a:spLocks noGrp="1"/>
          </p:cNvSpPr>
          <p:nvPr>
            <p:ph type="sldNum" sz="quarter" idx="10"/>
          </p:nvPr>
        </p:nvSpPr>
        <p:spPr/>
        <p:txBody>
          <a:bodyPr/>
          <a:lstStyle/>
          <a:p>
            <a:fld id="{9B26CD33-4337-4529-948A-94F6960B2374}" type="slidenum">
              <a:rPr lang="en-US" smtClean="0"/>
              <a:pPr/>
              <a:t>9</a:t>
            </a:fld>
            <a:endParaRPr lang="en-US" dirty="0"/>
          </a:p>
        </p:txBody>
      </p:sp>
    </p:spTree>
    <p:extLst>
      <p:ext uri="{BB962C8B-B14F-4D97-AF65-F5344CB8AC3E}">
        <p14:creationId xmlns:p14="http://schemas.microsoft.com/office/powerpoint/2010/main" val="15247580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However God is also just as He is merciful, He will stay patient with us until we do not show any signs of repentance than he will use the rod for correcting just to bring us back to His grace</a:t>
            </a:r>
            <a:endParaRPr lang="en-US" sz="1200" dirty="0" smtClean="0">
              <a:latin typeface="Comic Sans MS" pitchFamily="66" charset="0"/>
            </a:endParaRPr>
          </a:p>
          <a:p>
            <a:endParaRPr lang="en-US" dirty="0" smtClean="0"/>
          </a:p>
          <a:p>
            <a:r>
              <a:rPr lang="en-US" dirty="0" smtClean="0"/>
              <a:t>Where did the Jews refuse the teachings of St. Paul which caused him to start preaching to the Gentiles?</a:t>
            </a:r>
            <a:endParaRPr lang="en-US" dirty="0"/>
          </a:p>
        </p:txBody>
      </p:sp>
      <p:sp>
        <p:nvSpPr>
          <p:cNvPr id="4" name="Slide Number Placeholder 3"/>
          <p:cNvSpPr>
            <a:spLocks noGrp="1"/>
          </p:cNvSpPr>
          <p:nvPr>
            <p:ph type="sldNum" sz="quarter" idx="10"/>
          </p:nvPr>
        </p:nvSpPr>
        <p:spPr/>
        <p:txBody>
          <a:bodyPr/>
          <a:lstStyle/>
          <a:p>
            <a:fld id="{9B26CD33-4337-4529-948A-94F6960B2374}" type="slidenum">
              <a:rPr lang="en-US" smtClean="0"/>
              <a:pPr/>
              <a:t>10</a:t>
            </a:fld>
            <a:endParaRPr lang="en-US" dirty="0"/>
          </a:p>
        </p:txBody>
      </p:sp>
    </p:spTree>
    <p:extLst>
      <p:ext uri="{BB962C8B-B14F-4D97-AF65-F5344CB8AC3E}">
        <p14:creationId xmlns:p14="http://schemas.microsoft.com/office/powerpoint/2010/main" val="15247580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Chronicles 16:34) “Oh, give thanks to the LORD, for He is good! For His mercy endures forever.”</a:t>
            </a: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first and two last verses of this psalm form a part of that psalm which David delivered into the hand of </a:t>
            </a:r>
            <a:r>
              <a:rPr lang="en-US" sz="1200" kern="1200" dirty="0" err="1" smtClean="0">
                <a:solidFill>
                  <a:schemeClr val="tx1"/>
                </a:solidFill>
                <a:effectLst/>
                <a:latin typeface="+mn-lt"/>
                <a:ea typeface="+mn-ea"/>
                <a:cs typeface="+mn-cs"/>
              </a:rPr>
              <a:t>Asaph</a:t>
            </a:r>
            <a:r>
              <a:rPr lang="en-US" sz="1200" kern="1200" dirty="0" smtClean="0">
                <a:solidFill>
                  <a:schemeClr val="tx1"/>
                </a:solidFill>
                <a:effectLst/>
                <a:latin typeface="+mn-lt"/>
                <a:ea typeface="+mn-ea"/>
                <a:cs typeface="+mn-cs"/>
              </a:rPr>
              <a:t> and his brethren, to be sung before the ark of the covenant, after it was brought from the house of </a:t>
            </a:r>
            <a:r>
              <a:rPr lang="en-US" sz="1200" kern="1200" dirty="0" err="1" smtClean="0">
                <a:solidFill>
                  <a:schemeClr val="tx1"/>
                </a:solidFill>
                <a:effectLst/>
                <a:latin typeface="+mn-lt"/>
                <a:ea typeface="+mn-ea"/>
                <a:cs typeface="+mn-cs"/>
              </a:rPr>
              <a:t>Obed</a:t>
            </a:r>
            <a:r>
              <a:rPr lang="en-US" sz="1200" kern="1200" dirty="0" smtClean="0">
                <a:solidFill>
                  <a:schemeClr val="tx1"/>
                </a:solidFill>
                <a:effectLst/>
                <a:latin typeface="+mn-lt"/>
                <a:ea typeface="+mn-ea"/>
                <a:cs typeface="+mn-cs"/>
              </a:rPr>
              <a:t>-Edom to Mount Zion.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9B26CD33-4337-4529-948A-94F6960B2374}" type="slidenum">
              <a:rPr lang="en-US" smtClean="0"/>
              <a:pPr/>
              <a:t>11</a:t>
            </a:fld>
            <a:endParaRPr lang="en-US" dirty="0"/>
          </a:p>
        </p:txBody>
      </p:sp>
    </p:spTree>
    <p:extLst>
      <p:ext uri="{BB962C8B-B14F-4D97-AF65-F5344CB8AC3E}">
        <p14:creationId xmlns:p14="http://schemas.microsoft.com/office/powerpoint/2010/main" val="10919392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A33128A0-C14F-4BAF-9E10-D3CB9065ED5F}" type="slidenum">
              <a:rPr lang="en-US" smtClean="0"/>
              <a:pPr/>
              <a:t>12</a:t>
            </a:fld>
            <a:endParaRPr lang="en-US" smtClean="0"/>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r>
              <a:rPr lang="en-US" sz="1100" kern="1200" dirty="0" smtClean="0">
                <a:solidFill>
                  <a:schemeClr val="tx1"/>
                </a:solidFill>
                <a:effectLst/>
                <a:latin typeface="Comic Sans MS" pitchFamily="66" charset="0"/>
                <a:ea typeface="+mn-ea"/>
                <a:cs typeface="+mn-cs"/>
              </a:rPr>
              <a:t>Beautiful words in the resurrection happy days and as we have just came out from the passion week, it tells us that He is using any small excuses to save us.</a:t>
            </a:r>
          </a:p>
          <a:p>
            <a:pPr marL="0" marR="0" indent="0" algn="l" defTabSz="914400" rtl="0" eaLnBrk="1" fontAlgn="auto" latinLnBrk="0" hangingPunct="1">
              <a:lnSpc>
                <a:spcPct val="100000"/>
              </a:lnSpc>
              <a:spcBef>
                <a:spcPts val="0"/>
              </a:spcBef>
              <a:spcAft>
                <a:spcPts val="0"/>
              </a:spcAft>
              <a:buClrTx/>
              <a:buSzTx/>
              <a:buFontTx/>
              <a:buNone/>
              <a:tabLst/>
              <a:defRPr/>
            </a:pPr>
            <a:r>
              <a:rPr lang="en-US" sz="1100" u="none" kern="1200" dirty="0" smtClean="0">
                <a:solidFill>
                  <a:schemeClr val="tx1"/>
                </a:solidFill>
                <a:effectLst/>
                <a:latin typeface="Comic Sans MS" pitchFamily="66" charset="0"/>
                <a:ea typeface="+mn-ea"/>
                <a:cs typeface="+mn-cs"/>
              </a:rPr>
              <a:t>This is why we need to learn in these days and throughout the year not to judge but to forgive, NOT to think of anyone that he or she will go to Hades as we do not know that with our limited knowledge, we may go to heaven and see people we never thought they would be there.</a:t>
            </a:r>
            <a:br>
              <a:rPr lang="en-US" sz="1100" u="none" kern="1200" dirty="0" smtClean="0">
                <a:solidFill>
                  <a:schemeClr val="tx1"/>
                </a:solidFill>
                <a:effectLst/>
                <a:latin typeface="Comic Sans MS" pitchFamily="66" charset="0"/>
                <a:ea typeface="+mn-ea"/>
                <a:cs typeface="+mn-cs"/>
              </a:rPr>
            </a:br>
            <a:r>
              <a:rPr lang="en-US" sz="1100" u="none" kern="1200" dirty="0" smtClean="0">
                <a:solidFill>
                  <a:schemeClr val="tx1"/>
                </a:solidFill>
                <a:effectLst/>
                <a:latin typeface="Comic Sans MS" pitchFamily="66" charset="0"/>
                <a:ea typeface="+mn-ea"/>
                <a:cs typeface="+mn-cs"/>
              </a:rPr>
              <a:t>(</a:t>
            </a:r>
            <a:r>
              <a:rPr lang="en-US" sz="1100" b="1" dirty="0" smtClean="0"/>
              <a:t>Luke 23:43) </a:t>
            </a:r>
            <a:r>
              <a:rPr lang="en-US" sz="1100" baseline="30000" dirty="0" smtClean="0"/>
              <a:t>43 </a:t>
            </a:r>
            <a:r>
              <a:rPr lang="en-US" sz="1100" dirty="0" smtClean="0"/>
              <a:t> And Jesus said to him, "Assuredly, I say to you, today you will be with Me in Paradise." </a:t>
            </a:r>
            <a:br>
              <a:rPr lang="en-US" sz="1100" dirty="0" smtClean="0"/>
            </a:br>
            <a:endParaRPr lang="en-US" sz="1100" b="1" kern="1200" baseline="30000" dirty="0" smtClean="0">
              <a:solidFill>
                <a:schemeClr val="tx1"/>
              </a:solidFill>
              <a:effectLst/>
              <a:latin typeface="Comic Sans MS" pitchFamily="66" charset="0"/>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100" b="1" kern="1200" baseline="30000" dirty="0" smtClean="0">
              <a:solidFill>
                <a:schemeClr val="tx1"/>
              </a:solidFill>
              <a:effectLst/>
              <a:latin typeface="Comic Sans MS" pitchFamily="66" charset="0"/>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100" b="1" kern="1200" baseline="30000" dirty="0" smtClean="0">
                <a:solidFill>
                  <a:schemeClr val="tx1"/>
                </a:solidFill>
                <a:effectLst/>
                <a:latin typeface="Comic Sans MS" pitchFamily="66" charset="0"/>
                <a:ea typeface="+mn-ea"/>
                <a:cs typeface="+mn-cs"/>
              </a:rPr>
              <a:t>5 </a:t>
            </a:r>
            <a:r>
              <a:rPr lang="en-US" sz="1100" kern="1200" dirty="0" smtClean="0">
                <a:solidFill>
                  <a:schemeClr val="tx1"/>
                </a:solidFill>
                <a:effectLst/>
                <a:latin typeface="Comic Sans MS" pitchFamily="66" charset="0"/>
                <a:ea typeface="+mn-ea"/>
                <a:cs typeface="+mn-cs"/>
              </a:rPr>
              <a:t>That I may see the benefit of Your chosen ones, That I may rejoice in the gladness of Your nation, That I may glory with Your inheritance.</a:t>
            </a:r>
          </a:p>
          <a:p>
            <a:endParaRPr lang="en-US" sz="1100" u="none" dirty="0" smtClean="0">
              <a:latin typeface="Comic Sans MS" pitchFamily="66"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smtClean="0"/>
              <a:t>Hebrews 11:31 (NKJV) </a:t>
            </a:r>
            <a:r>
              <a:rPr lang="en-US" dirty="0" smtClean="0"/>
              <a:t/>
            </a:r>
            <a:br>
              <a:rPr lang="en-US" dirty="0" smtClean="0"/>
            </a:br>
            <a:r>
              <a:rPr lang="en-US" baseline="30000" dirty="0" smtClean="0"/>
              <a:t>31 </a:t>
            </a:r>
            <a:r>
              <a:rPr lang="en-US" dirty="0" smtClean="0"/>
              <a:t> By faith the harlot </a:t>
            </a:r>
            <a:r>
              <a:rPr lang="en-US" dirty="0" err="1" smtClean="0"/>
              <a:t>Rahab</a:t>
            </a:r>
            <a:r>
              <a:rPr lang="en-US" dirty="0" smtClean="0"/>
              <a:t> did not perish with those who did not believe, when she had received the spies with peace.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smtClean="0"/>
              <a:t>James 2:24-26 (NKJV) </a:t>
            </a:r>
            <a:r>
              <a:rPr lang="en-US" dirty="0" smtClean="0"/>
              <a:t/>
            </a:r>
            <a:br>
              <a:rPr lang="en-US" dirty="0" smtClean="0"/>
            </a:br>
            <a:r>
              <a:rPr lang="en-US" baseline="30000" dirty="0" smtClean="0"/>
              <a:t>24 </a:t>
            </a:r>
            <a:r>
              <a:rPr lang="en-US" dirty="0" smtClean="0"/>
              <a:t> You see then that a man is justified by works, and not by faith only. </a:t>
            </a:r>
            <a:br>
              <a:rPr lang="en-US" dirty="0" smtClean="0"/>
            </a:br>
            <a:r>
              <a:rPr lang="en-US" baseline="30000" dirty="0" smtClean="0"/>
              <a:t>25 </a:t>
            </a:r>
            <a:r>
              <a:rPr lang="en-US" dirty="0" smtClean="0"/>
              <a:t> Likewise, was not </a:t>
            </a:r>
            <a:r>
              <a:rPr lang="en-US" dirty="0" err="1" smtClean="0"/>
              <a:t>Rahab</a:t>
            </a:r>
            <a:r>
              <a:rPr lang="en-US" dirty="0" smtClean="0"/>
              <a:t> the harlot also justified by works when she received the messengers and sent </a:t>
            </a:r>
            <a:r>
              <a:rPr lang="en-US" i="1" dirty="0" smtClean="0"/>
              <a:t>them</a:t>
            </a:r>
            <a:r>
              <a:rPr lang="en-US" dirty="0" smtClean="0"/>
              <a:t> out another way? </a:t>
            </a:r>
            <a:br>
              <a:rPr lang="en-US" dirty="0" smtClean="0"/>
            </a:br>
            <a:r>
              <a:rPr lang="en-US" baseline="30000" dirty="0" smtClean="0"/>
              <a:t>26 </a:t>
            </a:r>
            <a:r>
              <a:rPr lang="en-US" dirty="0" smtClean="0"/>
              <a:t> For as the body without the spirit is dead, so faith without works is dead also. </a:t>
            </a:r>
            <a:br>
              <a:rPr lang="en-US" dirty="0" smtClean="0"/>
            </a:b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Because of </a:t>
            </a:r>
            <a:r>
              <a:rPr lang="en-US" sz="1200" kern="1200" dirty="0" err="1" smtClean="0">
                <a:solidFill>
                  <a:schemeClr val="tx1"/>
                </a:solidFill>
                <a:effectLst/>
                <a:latin typeface="+mn-lt"/>
                <a:ea typeface="+mn-ea"/>
                <a:cs typeface="+mn-cs"/>
              </a:rPr>
              <a:t>Rahab‘s</a:t>
            </a:r>
            <a:r>
              <a:rPr lang="en-US" sz="1200" kern="1200" dirty="0" smtClean="0">
                <a:solidFill>
                  <a:schemeClr val="tx1"/>
                </a:solidFill>
                <a:effectLst/>
                <a:latin typeface="+mn-lt"/>
                <a:ea typeface="+mn-ea"/>
                <a:cs typeface="+mn-cs"/>
              </a:rPr>
              <a:t> faith in the power and ability of the God of Israel she was saved and became a mother of Boaz who is the grandfather of King David. And we all know that Jesus Christ came from the descendants of King David (Matthew 1:5, Hebrews 11:31, James 2:25). </a:t>
            </a:r>
          </a:p>
          <a:p>
            <a:endParaRPr lang="en-US" dirty="0" smtClean="0"/>
          </a:p>
          <a:p>
            <a:r>
              <a:rPr lang="en-US" sz="1200" kern="1200" dirty="0" smtClean="0">
                <a:solidFill>
                  <a:schemeClr val="tx1"/>
                </a:solidFill>
                <a:latin typeface="+mn-lt"/>
                <a:ea typeface="+mn-ea"/>
                <a:cs typeface="+mn-cs"/>
              </a:rPr>
              <a:t>As if God is sending a message to the people of Israel and the Gentiles together, Old or New Testament saying you are still My sons and daughters:</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(Mt 11:28) “Come to Me, all you who labor and are heavy laden, and I will give you rest.”</a:t>
            </a:r>
            <a:endParaRPr lang="en-US" dirty="0" smtClean="0"/>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Out of all the population of Jericho, only she reached out to the living God and He in turn saved her.</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This teaches us that it is not enough to be good because probably there where good people in Jericho at least better than </a:t>
            </a:r>
            <a:r>
              <a:rPr lang="en-US" sz="1200" kern="1200" dirty="0" err="1" smtClean="0">
                <a:solidFill>
                  <a:schemeClr val="tx1"/>
                </a:solidFill>
                <a:effectLst/>
                <a:latin typeface="+mn-lt"/>
                <a:ea typeface="+mn-ea"/>
                <a:cs typeface="+mn-cs"/>
              </a:rPr>
              <a:t>Rahab</a:t>
            </a:r>
            <a:r>
              <a:rPr lang="en-US" sz="1200" kern="1200" dirty="0" smtClean="0">
                <a:solidFill>
                  <a:schemeClr val="tx1"/>
                </a:solidFill>
                <a:effectLst/>
                <a:latin typeface="+mn-lt"/>
                <a:ea typeface="+mn-ea"/>
                <a:cs typeface="+mn-cs"/>
              </a:rPr>
              <a:t> however they did not reach out to the Lord as she did</a:t>
            </a:r>
            <a:endParaRPr lang="en-US" dirty="0"/>
          </a:p>
        </p:txBody>
      </p:sp>
      <p:sp>
        <p:nvSpPr>
          <p:cNvPr id="4" name="Slide Number Placeholder 3"/>
          <p:cNvSpPr>
            <a:spLocks noGrp="1"/>
          </p:cNvSpPr>
          <p:nvPr>
            <p:ph type="sldNum" sz="quarter" idx="10"/>
          </p:nvPr>
        </p:nvSpPr>
        <p:spPr/>
        <p:txBody>
          <a:bodyPr/>
          <a:lstStyle/>
          <a:p>
            <a:fld id="{9B26CD33-4337-4529-948A-94F6960B2374}" type="slidenum">
              <a:rPr lang="en-US" smtClean="0"/>
              <a:pPr/>
              <a:t>13</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Album Cover">
    <p:spTree>
      <p:nvGrpSpPr>
        <p:cNvPr id="1" name=""/>
        <p:cNvGrpSpPr/>
        <p:nvPr/>
      </p:nvGrpSpPr>
      <p:grpSpPr>
        <a:xfrm>
          <a:off x="0" y="0"/>
          <a:ext cx="0" cy="0"/>
          <a:chOff x="0" y="0"/>
          <a:chExt cx="0" cy="0"/>
        </a:xfrm>
      </p:grpSpPr>
      <p:sp>
        <p:nvSpPr>
          <p:cNvPr id="24" name="Rectangle 7"/>
          <p:cNvSpPr>
            <a:spLocks noGrp="1"/>
          </p:cNvSpPr>
          <p:nvPr>
            <p:ph type="title" hasCustomPrompt="1"/>
          </p:nvPr>
        </p:nvSpPr>
        <p:spPr>
          <a:xfrm>
            <a:off x="228601" y="3962400"/>
            <a:ext cx="8298485" cy="1066800"/>
          </a:xfrm>
        </p:spPr>
        <p:txBody>
          <a:bodyPr bIns="0"/>
          <a:lstStyle>
            <a:lvl1pPr algn="r">
              <a:defRPr lang="en-US" dirty="0"/>
            </a:lvl1pPr>
            <a:extLst/>
          </a:lstStyle>
          <a:p>
            <a:r>
              <a:rPr lang="en-US" dirty="0" smtClean="0"/>
              <a:t>Click to add photo album title</a:t>
            </a:r>
            <a:endParaRPr lang="en-US" dirty="0"/>
          </a:p>
        </p:txBody>
      </p:sp>
      <p:sp>
        <p:nvSpPr>
          <p:cNvPr id="30" name="Rectangle 7"/>
          <p:cNvSpPr>
            <a:spLocks/>
          </p:cNvSpPr>
          <p:nvPr/>
        </p:nvSpPr>
        <p:spPr>
          <a:xfrm>
            <a:off x="453736" y="5181600"/>
            <a:ext cx="8229600" cy="1143000"/>
          </a:xfrm>
          <a:prstGeom prst="rect">
            <a:avLst/>
          </a:prstGeom>
        </p:spPr>
        <p:txBody>
          <a:bodyPr vert="horz" anchor="ctr">
            <a:normAutofit/>
          </a:bodyPr>
          <a:lstStyle>
            <a:extLst/>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3200" b="0" i="1" u="none" strike="noStrike" kern="0" cap="none" spc="0" normalizeH="0" baseline="0" noProof="0" dirty="0">
              <a:ln>
                <a:noFill/>
              </a:ln>
              <a:solidFill>
                <a:schemeClr val="tx1"/>
              </a:solidFill>
              <a:effectLst/>
              <a:uLnTx/>
              <a:uFillTx/>
              <a:latin typeface="+mj-lt"/>
              <a:ea typeface="+mj-ea"/>
              <a:cs typeface="+mj-cs"/>
            </a:endParaRPr>
          </a:p>
        </p:txBody>
      </p:sp>
      <p:sp>
        <p:nvSpPr>
          <p:cNvPr id="9" name="Rectangle 7"/>
          <p:cNvSpPr>
            <a:spLocks noGrp="1"/>
          </p:cNvSpPr>
          <p:nvPr>
            <p:ph type="body" sz="quarter" idx="10" hasCustomPrompt="1"/>
          </p:nvPr>
        </p:nvSpPr>
        <p:spPr>
          <a:xfrm>
            <a:off x="2133600" y="5133975"/>
            <a:ext cx="6386946" cy="1219200"/>
          </a:xfrm>
        </p:spPr>
        <p:txBody>
          <a:bodyPr vert="horz" tIns="0" anchor="t" anchorCtr="0">
            <a:noAutofit/>
          </a:bodyPr>
          <a:lstStyle>
            <a:lvl1pPr marL="0" marR="0" indent="0" algn="r" rtl="0" latinLnBrk="0">
              <a:spcBef>
                <a:spcPct val="20000"/>
              </a:spcBef>
              <a:buFontTx/>
              <a:buNone/>
              <a:defRPr sz="1800" i="0" baseline="0">
                <a:solidFill>
                  <a:schemeClr val="tx1"/>
                </a:solidFill>
                <a:latin typeface="+mn-lt"/>
                <a:ea typeface="+mn-ea"/>
                <a:cs typeface="+mn-cs"/>
              </a:defRPr>
            </a:lvl1pPr>
            <a:extLst/>
          </a:lstStyle>
          <a:p>
            <a:pPr lvl="0"/>
            <a:r>
              <a:rPr lang="en-US" dirty="0" smtClean="0"/>
              <a:t>Click to add date and other details</a:t>
            </a:r>
            <a:endParaRPr lang="en-US" dirty="0"/>
          </a:p>
        </p:txBody>
      </p:sp>
      <p:sp>
        <p:nvSpPr>
          <p:cNvPr id="27" name="Rectangle 6"/>
          <p:cNvSpPr>
            <a:spLocks noGrp="1"/>
          </p:cNvSpPr>
          <p:nvPr>
            <p:ph type="pic" sz="quarter" idx="11"/>
          </p:nvPr>
        </p:nvSpPr>
        <p:spPr>
          <a:xfrm>
            <a:off x="6096000" y="1600200"/>
            <a:ext cx="2286000" cy="22860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vert="horz"/>
          <a:lstStyle>
            <a:extLst/>
          </a:lstStyle>
          <a:p>
            <a:pPr algn="ctr">
              <a:buFontTx/>
              <a:buNone/>
            </a:pPr>
            <a:r>
              <a:rPr lang="en-US" sz="2000" smtClean="0"/>
              <a:t>Click icon to add picture</a:t>
            </a:r>
            <a:endParaRPr lang="en-US" sz="2000" dirty="0"/>
          </a:p>
        </p:txBody>
      </p:sp>
      <p:sp>
        <p:nvSpPr>
          <p:cNvPr id="6" name="Rectangle 5"/>
          <p:cNvSpPr/>
          <p:nvPr userDrawn="1"/>
        </p:nvSpPr>
        <p:spPr>
          <a:xfrm>
            <a:off x="176844" y="186904"/>
            <a:ext cx="8763000" cy="6213896"/>
          </a:xfrm>
          <a:prstGeom prst="rect">
            <a:avLst/>
          </a:prstGeom>
          <a:noFill/>
          <a:ln w="9525" cap="rnd" cmpd="sng" algn="ctr">
            <a:solidFill>
              <a:schemeClr val="bg1">
                <a:tint val="85000"/>
              </a:schemeClr>
            </a:solidFill>
            <a:prstDash val="dash"/>
          </a:ln>
          <a:effectLst>
            <a:outerShdw blurRad="25400" dist="12700" dir="5400000" algn="tl" rotWithShape="0">
              <a:schemeClr val="bg1">
                <a:alpha val="60000"/>
              </a:scheme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dirty="0"/>
          </a:p>
        </p:txBody>
      </p:sp>
      <p:sp>
        <p:nvSpPr>
          <p:cNvPr id="11" name="Rectangle 10"/>
          <p:cNvSpPr>
            <a:spLocks noGrp="1"/>
          </p:cNvSpPr>
          <p:nvPr>
            <p:ph type="dt" sz="half" idx="12"/>
          </p:nvPr>
        </p:nvSpPr>
        <p:spPr/>
        <p:txBody>
          <a:bodyPr/>
          <a:lstStyle>
            <a:extLst/>
          </a:lstStyle>
          <a:p>
            <a:fld id="{F30C84A2-23CF-44F5-B813-5187ED5C7D1C}" type="datetimeFigureOut">
              <a:rPr lang="en-US" sz="1200" smtClean="0">
                <a:solidFill>
                  <a:schemeClr val="tx2"/>
                </a:solidFill>
              </a:rPr>
              <a:pPr/>
              <a:t>5/12/2013</a:t>
            </a:fld>
            <a:endParaRPr lang="en-US" dirty="0"/>
          </a:p>
        </p:txBody>
      </p:sp>
      <p:sp>
        <p:nvSpPr>
          <p:cNvPr id="12" name="Rectangle 11"/>
          <p:cNvSpPr>
            <a:spLocks noGrp="1"/>
          </p:cNvSpPr>
          <p:nvPr>
            <p:ph type="sldNum" sz="quarter" idx="13"/>
          </p:nvPr>
        </p:nvSpPr>
        <p:spPr/>
        <p:txBody>
          <a:bodyPr/>
          <a:lstStyle>
            <a:extLst/>
          </a:lstStyle>
          <a:p>
            <a:pPr algn="r"/>
            <a:fld id="{F99EC173-99AE-4773-AB25-02E469A13EAE}" type="slidenum">
              <a:rPr lang="en-US" sz="1200" smtClean="0">
                <a:solidFill>
                  <a:schemeClr val="tx2"/>
                </a:solidFill>
              </a:rPr>
              <a:pPr algn="r"/>
              <a:t>‹#›</a:t>
            </a:fld>
            <a:endParaRPr lang="en-US" dirty="0"/>
          </a:p>
        </p:txBody>
      </p:sp>
      <p:sp>
        <p:nvSpPr>
          <p:cNvPr id="13" name="Rectangle 12"/>
          <p:cNvSpPr>
            <a:spLocks noGrp="1"/>
          </p:cNvSpPr>
          <p:nvPr>
            <p:ph type="ftr" sz="quarter" idx="14"/>
          </p:nvPr>
        </p:nvSpPr>
        <p:spPr/>
        <p:txBody>
          <a:bodyPr/>
          <a:lstStyle>
            <a:extLst/>
          </a:lstStyle>
          <a:p>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Up Landscape with Caption">
    <p:spTree>
      <p:nvGrpSpPr>
        <p:cNvPr id="1" name=""/>
        <p:cNvGrpSpPr/>
        <p:nvPr/>
      </p:nvGrpSpPr>
      <p:grpSpPr>
        <a:xfrm>
          <a:off x="0" y="0"/>
          <a:ext cx="0" cy="0"/>
          <a:chOff x="0" y="0"/>
          <a:chExt cx="0" cy="0"/>
        </a:xfrm>
      </p:grpSpPr>
      <p:sp>
        <p:nvSpPr>
          <p:cNvPr id="3" name="Rectangle 7"/>
          <p:cNvSpPr>
            <a:spLocks noGrp="1" noChangeAspect="1"/>
          </p:cNvSpPr>
          <p:nvPr>
            <p:ph type="pic" sz="quarter" idx="11"/>
          </p:nvPr>
        </p:nvSpPr>
        <p:spPr>
          <a:xfrm>
            <a:off x="4663440" y="3403823"/>
            <a:ext cx="4023360" cy="301752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vert="horz"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342900" indent="-342900" algn="ctr" rtl="0" latinLnBrk="0">
              <a:spcBef>
                <a:spcPct val="20000"/>
              </a:spcBef>
              <a:buClr>
                <a:srgbClr val="438086"/>
              </a:buClr>
              <a:buSzPct val="60000"/>
              <a:buFontTx/>
              <a:buNone/>
            </a:pPr>
            <a:r>
              <a:rPr lang="en-US" smtClean="0"/>
              <a:t>Click icon to add picture</a:t>
            </a:r>
            <a:endParaRPr lang="en-US" dirty="0"/>
          </a:p>
        </p:txBody>
      </p:sp>
      <p:sp>
        <p:nvSpPr>
          <p:cNvPr id="15" name="Rectangle 7"/>
          <p:cNvSpPr>
            <a:spLocks noGrp="1" noChangeAspect="1"/>
          </p:cNvSpPr>
          <p:nvPr>
            <p:ph type="pic" sz="quarter" idx="12"/>
          </p:nvPr>
        </p:nvSpPr>
        <p:spPr>
          <a:xfrm>
            <a:off x="457200" y="3403823"/>
            <a:ext cx="4023360" cy="301752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vert="horz"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342900" indent="-342900" algn="ctr" rtl="0" latinLnBrk="0">
              <a:spcBef>
                <a:spcPct val="20000"/>
              </a:spcBef>
              <a:buClr>
                <a:srgbClr val="438086"/>
              </a:buClr>
              <a:buSzPct val="60000"/>
              <a:buFontTx/>
              <a:buNone/>
            </a:pPr>
            <a:r>
              <a:rPr lang="en-US" smtClean="0"/>
              <a:t>Click icon to add picture</a:t>
            </a:r>
            <a:endParaRPr lang="en-US" dirty="0"/>
          </a:p>
        </p:txBody>
      </p:sp>
      <p:sp>
        <p:nvSpPr>
          <p:cNvPr id="26" name="Rectangle 7"/>
          <p:cNvSpPr>
            <a:spLocks noGrp="1" noChangeAspect="1"/>
          </p:cNvSpPr>
          <p:nvPr>
            <p:ph type="pic" sz="quarter" idx="13"/>
          </p:nvPr>
        </p:nvSpPr>
        <p:spPr>
          <a:xfrm>
            <a:off x="4663440" y="228600"/>
            <a:ext cx="4023360" cy="301752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342900" indent="-342900" algn="ctr" rtl="0" latinLnBrk="0">
              <a:spcBef>
                <a:spcPct val="20000"/>
              </a:spcBef>
              <a:buClr>
                <a:srgbClr val="438086"/>
              </a:buClr>
              <a:buSzPct val="60000"/>
              <a:buFontTx/>
              <a:buNone/>
            </a:pPr>
            <a:r>
              <a:rPr lang="en-US" smtClean="0"/>
              <a:t>Click icon to add picture</a:t>
            </a:r>
            <a:endParaRPr lang="en-US" dirty="0"/>
          </a:p>
        </p:txBody>
      </p:sp>
      <p:sp>
        <p:nvSpPr>
          <p:cNvPr id="27" name="Rectangle 11"/>
          <p:cNvSpPr>
            <a:spLocks noGrp="1"/>
          </p:cNvSpPr>
          <p:nvPr>
            <p:ph type="body" sz="quarter" idx="14" hasCustomPrompt="1"/>
          </p:nvPr>
        </p:nvSpPr>
        <p:spPr>
          <a:xfrm>
            <a:off x="457200" y="228600"/>
            <a:ext cx="4023360" cy="3017520"/>
          </a:xfrm>
        </p:spPr>
        <p:txBody>
          <a:bodyPr anchor="b" anchorCtr="0">
            <a:noAutofit/>
          </a:bodyPr>
          <a:lstStyle>
            <a:lvl1pPr marL="0" marR="0" indent="0" algn="l" rtl="0" latinLnBrk="0">
              <a:spcBef>
                <a:spcPct val="20000"/>
              </a:spcBef>
              <a:buFontTx/>
              <a:buNone/>
              <a:defRPr sz="1800" i="0" baseline="0">
                <a:solidFill>
                  <a:schemeClr val="tx1"/>
                </a:solidFill>
                <a:latin typeface="+mn-lt"/>
                <a:ea typeface="+mn-ea"/>
                <a:cs typeface="+mn-cs"/>
              </a:defRPr>
            </a:lvl1pPr>
            <a:extLst/>
          </a:lstStyle>
          <a:p>
            <a:pPr lvl="0"/>
            <a:r>
              <a:rPr lang="en-US" dirty="0" smtClean="0"/>
              <a:t>Click to add caption</a:t>
            </a:r>
            <a:endParaRPr lang="en-US" dirty="0"/>
          </a:p>
        </p:txBody>
      </p:sp>
      <p:sp>
        <p:nvSpPr>
          <p:cNvPr id="6" name="Rectangle 5"/>
          <p:cNvSpPr>
            <a:spLocks noGrp="1"/>
          </p:cNvSpPr>
          <p:nvPr>
            <p:ph type="dt" sz="half" idx="15"/>
          </p:nvPr>
        </p:nvSpPr>
        <p:spPr/>
        <p:txBody>
          <a:bodyPr/>
          <a:lstStyle>
            <a:extLst/>
          </a:lstStyle>
          <a:p>
            <a:fld id="{F30C84A2-23CF-44F5-B813-5187ED5C7D1C}" type="datetimeFigureOut">
              <a:rPr lang="en-US" sz="1200" smtClean="0">
                <a:solidFill>
                  <a:schemeClr val="tx2"/>
                </a:solidFill>
              </a:rPr>
              <a:pPr/>
              <a:t>5/12/2013</a:t>
            </a:fld>
            <a:endParaRPr lang="en-US" dirty="0"/>
          </a:p>
        </p:txBody>
      </p:sp>
      <p:sp>
        <p:nvSpPr>
          <p:cNvPr id="7" name="Rectangle 6"/>
          <p:cNvSpPr>
            <a:spLocks noGrp="1"/>
          </p:cNvSpPr>
          <p:nvPr>
            <p:ph type="sldNum" sz="quarter" idx="16"/>
          </p:nvPr>
        </p:nvSpPr>
        <p:spPr/>
        <p:txBody>
          <a:bodyPr/>
          <a:lstStyle>
            <a:extLst/>
          </a:lstStyle>
          <a:p>
            <a:pPr algn="r"/>
            <a:fld id="{F99EC173-99AE-4773-AB25-02E469A13EAE}" type="slidenum">
              <a:rPr lang="en-US" sz="1200" smtClean="0">
                <a:solidFill>
                  <a:schemeClr val="tx2"/>
                </a:solidFill>
              </a:rPr>
              <a:pPr algn="r"/>
              <a:t>‹#›</a:t>
            </a:fld>
            <a:endParaRPr lang="en-US" dirty="0"/>
          </a:p>
        </p:txBody>
      </p:sp>
      <p:sp>
        <p:nvSpPr>
          <p:cNvPr id="8" name="Rectangle 7"/>
          <p:cNvSpPr>
            <a:spLocks noGrp="1"/>
          </p:cNvSpPr>
          <p:nvPr>
            <p:ph type="ftr" sz="quarter" idx="17"/>
          </p:nvPr>
        </p:nvSpPr>
        <p:spPr/>
        <p:txBody>
          <a:bodyPr/>
          <a:lstStyle>
            <a:extLst/>
          </a:lstStyle>
          <a:p>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Up Mixed">
    <p:spTree>
      <p:nvGrpSpPr>
        <p:cNvPr id="1" name=""/>
        <p:cNvGrpSpPr/>
        <p:nvPr/>
      </p:nvGrpSpPr>
      <p:grpSpPr>
        <a:xfrm>
          <a:off x="0" y="0"/>
          <a:ext cx="0" cy="0"/>
          <a:chOff x="0" y="0"/>
          <a:chExt cx="0" cy="0"/>
        </a:xfrm>
      </p:grpSpPr>
      <p:sp>
        <p:nvSpPr>
          <p:cNvPr id="7" name="Rectangle 7"/>
          <p:cNvSpPr>
            <a:spLocks noGrp="1" noChangeAspect="1"/>
          </p:cNvSpPr>
          <p:nvPr>
            <p:ph type="pic" sz="quarter" idx="11"/>
          </p:nvPr>
        </p:nvSpPr>
        <p:spPr>
          <a:xfrm>
            <a:off x="5067300" y="3436620"/>
            <a:ext cx="3649900" cy="2889504"/>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1588" algn="ctr" rtl="0" latinLnBrk="0">
              <a:spcBef>
                <a:spcPct val="20000"/>
              </a:spcBef>
              <a:buClr>
                <a:srgbClr val="D34817"/>
              </a:buClr>
              <a:buSzPct val="85000"/>
              <a:buFontTx/>
              <a:buNone/>
            </a:pPr>
            <a:r>
              <a:rPr lang="en-US" smtClean="0"/>
              <a:t>Click icon to add picture</a:t>
            </a:r>
            <a:endParaRPr lang="en-US" dirty="0"/>
          </a:p>
        </p:txBody>
      </p:sp>
      <p:sp>
        <p:nvSpPr>
          <p:cNvPr id="29" name="Rectangle 7"/>
          <p:cNvSpPr>
            <a:spLocks noGrp="1" noChangeAspect="1"/>
          </p:cNvSpPr>
          <p:nvPr>
            <p:ph type="pic" sz="quarter" idx="12"/>
          </p:nvPr>
        </p:nvSpPr>
        <p:spPr>
          <a:xfrm>
            <a:off x="426720" y="384048"/>
            <a:ext cx="4457700" cy="59436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1588" algn="ctr" rtl="0" latinLnBrk="0">
              <a:spcBef>
                <a:spcPct val="20000"/>
              </a:spcBef>
              <a:buClr>
                <a:srgbClr val="D34817"/>
              </a:buClr>
              <a:buSzPct val="85000"/>
              <a:buFontTx/>
              <a:buNone/>
            </a:pPr>
            <a:r>
              <a:rPr lang="en-US" smtClean="0"/>
              <a:t>Click icon to add picture</a:t>
            </a:r>
            <a:endParaRPr lang="en-US" dirty="0"/>
          </a:p>
        </p:txBody>
      </p:sp>
      <p:sp>
        <p:nvSpPr>
          <p:cNvPr id="10" name="Rectangle 7"/>
          <p:cNvSpPr>
            <a:spLocks noGrp="1" noChangeAspect="1"/>
          </p:cNvSpPr>
          <p:nvPr>
            <p:ph type="pic" sz="quarter" idx="13"/>
          </p:nvPr>
        </p:nvSpPr>
        <p:spPr>
          <a:xfrm>
            <a:off x="5067300" y="389332"/>
            <a:ext cx="3657600" cy="2887269"/>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1588" algn="ctr" rtl="0" latinLnBrk="0">
              <a:spcBef>
                <a:spcPct val="20000"/>
              </a:spcBef>
              <a:buClr>
                <a:srgbClr val="D34817"/>
              </a:buClr>
              <a:buSzPct val="85000"/>
              <a:buFontTx/>
              <a:buNone/>
            </a:pPr>
            <a:r>
              <a:rPr lang="en-US" smtClean="0"/>
              <a:t>Click icon to add picture</a:t>
            </a:r>
            <a:endParaRPr lang="en-US" dirty="0"/>
          </a:p>
        </p:txBody>
      </p:sp>
      <p:sp>
        <p:nvSpPr>
          <p:cNvPr id="5" name="Rectangle 4"/>
          <p:cNvSpPr>
            <a:spLocks noGrp="1"/>
          </p:cNvSpPr>
          <p:nvPr>
            <p:ph type="dt" sz="half" idx="14"/>
          </p:nvPr>
        </p:nvSpPr>
        <p:spPr/>
        <p:txBody>
          <a:bodyPr/>
          <a:lstStyle>
            <a:extLst/>
          </a:lstStyle>
          <a:p>
            <a:fld id="{F30C84A2-23CF-44F5-B813-5187ED5C7D1C}" type="datetimeFigureOut">
              <a:rPr lang="en-US" sz="1200" smtClean="0">
                <a:solidFill>
                  <a:schemeClr val="tx2"/>
                </a:solidFill>
              </a:rPr>
              <a:pPr/>
              <a:t>5/12/2013</a:t>
            </a:fld>
            <a:endParaRPr lang="en-US" dirty="0"/>
          </a:p>
        </p:txBody>
      </p:sp>
      <p:sp>
        <p:nvSpPr>
          <p:cNvPr id="6" name="Rectangle 5"/>
          <p:cNvSpPr>
            <a:spLocks noGrp="1"/>
          </p:cNvSpPr>
          <p:nvPr>
            <p:ph type="sldNum" sz="quarter" idx="15"/>
          </p:nvPr>
        </p:nvSpPr>
        <p:spPr/>
        <p:txBody>
          <a:bodyPr/>
          <a:lstStyle>
            <a:extLst/>
          </a:lstStyle>
          <a:p>
            <a:pPr algn="r"/>
            <a:fld id="{F99EC173-99AE-4773-AB25-02E469A13EAE}" type="slidenum">
              <a:rPr lang="en-US" sz="1200" smtClean="0">
                <a:solidFill>
                  <a:schemeClr val="tx2"/>
                </a:solidFill>
              </a:rPr>
              <a:pPr algn="r"/>
              <a:t>‹#›</a:t>
            </a:fld>
            <a:endParaRPr lang="en-US" dirty="0"/>
          </a:p>
        </p:txBody>
      </p:sp>
      <p:sp>
        <p:nvSpPr>
          <p:cNvPr id="8" name="Rectangle 7"/>
          <p:cNvSpPr>
            <a:spLocks noGrp="1"/>
          </p:cNvSpPr>
          <p:nvPr>
            <p:ph type="ftr" sz="quarter" idx="16"/>
          </p:nvPr>
        </p:nvSpPr>
        <p:spPr/>
        <p:txBody>
          <a:bodyPr/>
          <a:lstStyle>
            <a:extLst/>
          </a:lstStyle>
          <a:p>
            <a:endParaRPr lang="en-US" dirty="0"/>
          </a:p>
        </p:txBody>
      </p:sp>
    </p:spTree>
  </p:cSld>
  <p:clrMapOvr>
    <a:masterClrMapping/>
  </p:clrMapOvr>
  <p:transition>
    <p:fade/>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4-Up Portrait with Captions">
    <p:spTree>
      <p:nvGrpSpPr>
        <p:cNvPr id="1" name=""/>
        <p:cNvGrpSpPr/>
        <p:nvPr/>
      </p:nvGrpSpPr>
      <p:grpSpPr>
        <a:xfrm>
          <a:off x="0" y="0"/>
          <a:ext cx="0" cy="0"/>
          <a:chOff x="0" y="0"/>
          <a:chExt cx="0" cy="0"/>
        </a:xfrm>
      </p:grpSpPr>
      <p:sp>
        <p:nvSpPr>
          <p:cNvPr id="31" name="Rectangle 7"/>
          <p:cNvSpPr>
            <a:spLocks noGrp="1"/>
          </p:cNvSpPr>
          <p:nvPr>
            <p:ph type="pic" sz="quarter" idx="14"/>
          </p:nvPr>
        </p:nvSpPr>
        <p:spPr>
          <a:xfrm>
            <a:off x="2229297" y="228600"/>
            <a:ext cx="2285214" cy="2971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3" name="Rectangle 7"/>
          <p:cNvSpPr>
            <a:spLocks noGrp="1"/>
          </p:cNvSpPr>
          <p:nvPr>
            <p:ph type="pic" sz="quarter" idx="26"/>
          </p:nvPr>
        </p:nvSpPr>
        <p:spPr>
          <a:xfrm>
            <a:off x="2229297" y="3365392"/>
            <a:ext cx="2285214" cy="2971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10" name="Rectangle 7"/>
          <p:cNvSpPr>
            <a:spLocks noGrp="1" noChangeAspect="1"/>
          </p:cNvSpPr>
          <p:nvPr>
            <p:ph type="pic" sz="quarter" idx="25"/>
          </p:nvPr>
        </p:nvSpPr>
        <p:spPr>
          <a:xfrm>
            <a:off x="4672217" y="228600"/>
            <a:ext cx="2286000" cy="2971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27" name="Rectangle 7"/>
          <p:cNvSpPr>
            <a:spLocks noGrp="1"/>
          </p:cNvSpPr>
          <p:nvPr>
            <p:ph type="pic" sz="quarter" idx="27"/>
          </p:nvPr>
        </p:nvSpPr>
        <p:spPr>
          <a:xfrm>
            <a:off x="4667697" y="3365392"/>
            <a:ext cx="2285214" cy="2971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6" name="Rectangle 7"/>
          <p:cNvSpPr>
            <a:spLocks noGrp="1"/>
          </p:cNvSpPr>
          <p:nvPr>
            <p:ph type="body" sz="quarter" idx="16" hasCustomPrompt="1"/>
          </p:nvPr>
        </p:nvSpPr>
        <p:spPr>
          <a:xfrm>
            <a:off x="400497" y="1295400"/>
            <a:ext cx="1676400" cy="1905000"/>
          </a:xfrm>
        </p:spPr>
        <p:txBody>
          <a:bodyPr anchor="b" anchorCtr="0">
            <a:noAutofit/>
          </a:bodyPr>
          <a:lstStyle>
            <a:lvl1pPr marL="0" marR="0" indent="0" algn="r" rtl="0" latinLnBrk="0">
              <a:spcBef>
                <a:spcPct val="20000"/>
              </a:spcBef>
              <a:buFontTx/>
              <a:buNone/>
              <a:defRPr sz="1600" baseline="0">
                <a:solidFill>
                  <a:schemeClr val="tx1"/>
                </a:solidFill>
                <a:latin typeface="+mn-lt"/>
                <a:ea typeface="+mn-ea"/>
                <a:cs typeface="+mn-cs"/>
              </a:defRPr>
            </a:lvl1pPr>
            <a:extLst/>
          </a:lstStyle>
          <a:p>
            <a:pPr lvl="0"/>
            <a:r>
              <a:rPr lang="en-US" dirty="0" smtClean="0"/>
              <a:t>Click to add caption</a:t>
            </a:r>
            <a:endParaRPr lang="en-US" dirty="0"/>
          </a:p>
        </p:txBody>
      </p:sp>
      <p:sp>
        <p:nvSpPr>
          <p:cNvPr id="14" name="Rectangle 7"/>
          <p:cNvSpPr>
            <a:spLocks noGrp="1"/>
          </p:cNvSpPr>
          <p:nvPr>
            <p:ph type="body" sz="quarter" idx="29" hasCustomPrompt="1"/>
          </p:nvPr>
        </p:nvSpPr>
        <p:spPr>
          <a:xfrm>
            <a:off x="7086600" y="1295400"/>
            <a:ext cx="1676400" cy="1905000"/>
          </a:xfrm>
        </p:spPr>
        <p:txBody>
          <a:bodyPr anchor="b" anchorCtr="0"/>
          <a:lstStyle>
            <a:lvl1pPr marL="0" marR="0" indent="0" algn="l">
              <a:buFontTx/>
              <a:buNone/>
              <a:defRPr sz="1600" baseline="0"/>
            </a:lvl1pPr>
            <a:extLst/>
          </a:lstStyle>
          <a:p>
            <a:pPr lvl="0"/>
            <a:r>
              <a:rPr lang="en-US" dirty="0" smtClean="0"/>
              <a:t>Click to add caption</a:t>
            </a:r>
            <a:endParaRPr lang="en-US" dirty="0"/>
          </a:p>
        </p:txBody>
      </p:sp>
      <p:sp>
        <p:nvSpPr>
          <p:cNvPr id="4" name="Rectangle 7"/>
          <p:cNvSpPr>
            <a:spLocks noGrp="1"/>
          </p:cNvSpPr>
          <p:nvPr>
            <p:ph type="body" sz="quarter" idx="28" hasCustomPrompt="1"/>
          </p:nvPr>
        </p:nvSpPr>
        <p:spPr>
          <a:xfrm>
            <a:off x="400497" y="3352800"/>
            <a:ext cx="1676400" cy="1905000"/>
          </a:xfrm>
        </p:spPr>
        <p:txBody>
          <a:bodyPr anchor="t" anchorCtr="0"/>
          <a:lstStyle>
            <a:lvl1pPr marL="0" marR="0" indent="0" algn="r">
              <a:buFontTx/>
              <a:buNone/>
              <a:defRPr sz="1600" baseline="0"/>
            </a:lvl1pPr>
            <a:extLst/>
          </a:lstStyle>
          <a:p>
            <a:pPr lvl="0"/>
            <a:r>
              <a:rPr lang="en-US" dirty="0" smtClean="0"/>
              <a:t>Click to add caption</a:t>
            </a:r>
            <a:endParaRPr lang="en-US" dirty="0"/>
          </a:p>
        </p:txBody>
      </p:sp>
      <p:sp>
        <p:nvSpPr>
          <p:cNvPr id="13" name="Rectangle 7"/>
          <p:cNvSpPr>
            <a:spLocks noGrp="1"/>
          </p:cNvSpPr>
          <p:nvPr>
            <p:ph type="body" sz="quarter" idx="30" hasCustomPrompt="1"/>
          </p:nvPr>
        </p:nvSpPr>
        <p:spPr>
          <a:xfrm>
            <a:off x="7086600" y="3352800"/>
            <a:ext cx="1676400" cy="1905000"/>
          </a:xfrm>
        </p:spPr>
        <p:txBody>
          <a:bodyPr anchor="t" anchorCtr="0"/>
          <a:lstStyle>
            <a:lvl1pPr marL="0" marR="0" indent="0" algn="l">
              <a:buFontTx/>
              <a:buNone/>
              <a:defRPr sz="1600" baseline="0"/>
            </a:lvl1pPr>
            <a:extLst/>
          </a:lstStyle>
          <a:p>
            <a:pPr lvl="0"/>
            <a:r>
              <a:rPr lang="en-US" dirty="0" smtClean="0"/>
              <a:t>Click to add caption</a:t>
            </a:r>
            <a:endParaRPr lang="en-US" dirty="0"/>
          </a:p>
        </p:txBody>
      </p:sp>
      <p:sp>
        <p:nvSpPr>
          <p:cNvPr id="11" name="Rectangle 10"/>
          <p:cNvSpPr>
            <a:spLocks noGrp="1"/>
          </p:cNvSpPr>
          <p:nvPr>
            <p:ph type="dt" sz="half" idx="31"/>
          </p:nvPr>
        </p:nvSpPr>
        <p:spPr/>
        <p:txBody>
          <a:bodyPr/>
          <a:lstStyle>
            <a:extLst/>
          </a:lstStyle>
          <a:p>
            <a:fld id="{F30C84A2-23CF-44F5-B813-5187ED5C7D1C}" type="datetimeFigureOut">
              <a:rPr lang="en-US" sz="1200" smtClean="0">
                <a:solidFill>
                  <a:schemeClr val="tx2"/>
                </a:solidFill>
              </a:rPr>
              <a:pPr/>
              <a:t>5/12/2013</a:t>
            </a:fld>
            <a:endParaRPr lang="en-US" dirty="0"/>
          </a:p>
        </p:txBody>
      </p:sp>
      <p:sp>
        <p:nvSpPr>
          <p:cNvPr id="12" name="Rectangle 11"/>
          <p:cNvSpPr>
            <a:spLocks noGrp="1"/>
          </p:cNvSpPr>
          <p:nvPr>
            <p:ph type="sldNum" sz="quarter" idx="32"/>
          </p:nvPr>
        </p:nvSpPr>
        <p:spPr/>
        <p:txBody>
          <a:bodyPr/>
          <a:lstStyle>
            <a:extLst/>
          </a:lstStyle>
          <a:p>
            <a:pPr algn="r"/>
            <a:fld id="{F99EC173-99AE-4773-AB25-02E469A13EAE}" type="slidenum">
              <a:rPr lang="en-US" sz="1200" smtClean="0">
                <a:solidFill>
                  <a:schemeClr val="tx2"/>
                </a:solidFill>
              </a:rPr>
              <a:pPr algn="r"/>
              <a:t>‹#›</a:t>
            </a:fld>
            <a:endParaRPr lang="en-US" dirty="0"/>
          </a:p>
        </p:txBody>
      </p:sp>
      <p:sp>
        <p:nvSpPr>
          <p:cNvPr id="15" name="Rectangle 14"/>
          <p:cNvSpPr>
            <a:spLocks noGrp="1"/>
          </p:cNvSpPr>
          <p:nvPr>
            <p:ph type="ftr" sz="quarter" idx="33"/>
          </p:nvPr>
        </p:nvSpPr>
        <p:spPr/>
        <p:txBody>
          <a:bodyPr/>
          <a:lstStyle>
            <a:extLst/>
          </a:lstStyle>
          <a:p>
            <a:endParaRPr lang="en-US" dirty="0"/>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 preserve="1">
  <p:cSld name="4-Up landscape with Caption">
    <p:spTree>
      <p:nvGrpSpPr>
        <p:cNvPr id="1" name=""/>
        <p:cNvGrpSpPr/>
        <p:nvPr/>
      </p:nvGrpSpPr>
      <p:grpSpPr>
        <a:xfrm>
          <a:off x="0" y="0"/>
          <a:ext cx="0" cy="0"/>
          <a:chOff x="0" y="0"/>
          <a:chExt cx="0" cy="0"/>
        </a:xfrm>
      </p:grpSpPr>
      <p:sp>
        <p:nvSpPr>
          <p:cNvPr id="24" name="Rectangle 7"/>
          <p:cNvSpPr>
            <a:spLocks noGrp="1"/>
          </p:cNvSpPr>
          <p:nvPr>
            <p:ph type="pic" sz="quarter" idx="14"/>
          </p:nvPr>
        </p:nvSpPr>
        <p:spPr>
          <a:xfrm>
            <a:off x="926821" y="533400"/>
            <a:ext cx="3653297" cy="27432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8" name="Rectangle 7"/>
          <p:cNvSpPr>
            <a:spLocks noGrp="1"/>
          </p:cNvSpPr>
          <p:nvPr>
            <p:ph type="body" sz="quarter" idx="16" hasCustomPrompt="1"/>
          </p:nvPr>
        </p:nvSpPr>
        <p:spPr>
          <a:xfrm>
            <a:off x="926821" y="6172200"/>
            <a:ext cx="3657600" cy="304800"/>
          </a:xfrm>
        </p:spPr>
        <p:txBody>
          <a:bodyPr lIns="9144" anchor="t" anchorCtr="0"/>
          <a:lstStyle>
            <a:lvl1pPr marL="0" marR="0" indent="0" algn="l">
              <a:buFontTx/>
              <a:buNone/>
              <a:defRPr sz="1600" baseline="0"/>
            </a:lvl1pPr>
            <a:extLst/>
          </a:lstStyle>
          <a:p>
            <a:pPr lvl="0"/>
            <a:r>
              <a:rPr lang="en-US" dirty="0" smtClean="0"/>
              <a:t>Click to add caption</a:t>
            </a:r>
            <a:endParaRPr lang="en-US" dirty="0"/>
          </a:p>
        </p:txBody>
      </p:sp>
      <p:sp>
        <p:nvSpPr>
          <p:cNvPr id="9" name="Rectangle 7"/>
          <p:cNvSpPr>
            <a:spLocks noGrp="1"/>
          </p:cNvSpPr>
          <p:nvPr>
            <p:ph type="pic" sz="quarter" idx="17"/>
          </p:nvPr>
        </p:nvSpPr>
        <p:spPr>
          <a:xfrm>
            <a:off x="4660621" y="533400"/>
            <a:ext cx="3657600" cy="27432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6" name="Rectangle 7"/>
          <p:cNvSpPr>
            <a:spLocks noGrp="1"/>
          </p:cNvSpPr>
          <p:nvPr>
            <p:ph type="pic" sz="quarter" idx="18"/>
          </p:nvPr>
        </p:nvSpPr>
        <p:spPr>
          <a:xfrm>
            <a:off x="926821" y="3352800"/>
            <a:ext cx="3657600" cy="27432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14" name="Rectangle 7"/>
          <p:cNvSpPr>
            <a:spLocks noGrp="1"/>
          </p:cNvSpPr>
          <p:nvPr>
            <p:ph type="pic" sz="quarter" idx="19"/>
          </p:nvPr>
        </p:nvSpPr>
        <p:spPr>
          <a:xfrm>
            <a:off x="4660621" y="3352800"/>
            <a:ext cx="3657600" cy="27432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4" name="Rectangle 7"/>
          <p:cNvSpPr>
            <a:spLocks noGrp="1"/>
          </p:cNvSpPr>
          <p:nvPr>
            <p:ph type="body" sz="quarter" idx="22" hasCustomPrompt="1"/>
          </p:nvPr>
        </p:nvSpPr>
        <p:spPr>
          <a:xfrm>
            <a:off x="926821" y="152400"/>
            <a:ext cx="3657600" cy="304800"/>
          </a:xfrm>
        </p:spPr>
        <p:txBody>
          <a:bodyPr lIns="9144" anchor="t" anchorCtr="0"/>
          <a:lstStyle>
            <a:lvl1pPr marL="0" marR="0" indent="0" algn="l">
              <a:buFontTx/>
              <a:buNone/>
              <a:defRPr sz="1600" baseline="0"/>
            </a:lvl1pPr>
            <a:extLst/>
          </a:lstStyle>
          <a:p>
            <a:pPr lvl="0"/>
            <a:r>
              <a:rPr lang="en-US" dirty="0" smtClean="0"/>
              <a:t>Click to add caption</a:t>
            </a:r>
            <a:endParaRPr lang="en-US" dirty="0"/>
          </a:p>
        </p:txBody>
      </p:sp>
      <p:sp>
        <p:nvSpPr>
          <p:cNvPr id="18" name="Rectangle 7"/>
          <p:cNvSpPr>
            <a:spLocks noGrp="1"/>
          </p:cNvSpPr>
          <p:nvPr>
            <p:ph type="body" sz="quarter" idx="23" hasCustomPrompt="1"/>
          </p:nvPr>
        </p:nvSpPr>
        <p:spPr>
          <a:xfrm>
            <a:off x="4660621" y="6172200"/>
            <a:ext cx="3657600" cy="304800"/>
          </a:xfrm>
        </p:spPr>
        <p:txBody>
          <a:bodyPr lIns="9144" anchor="t" anchorCtr="0"/>
          <a:lstStyle>
            <a:lvl1pPr marL="0" marR="0" indent="0" algn="l">
              <a:buFontTx/>
              <a:buNone/>
              <a:defRPr sz="1600" baseline="0"/>
            </a:lvl1pPr>
            <a:extLst/>
          </a:lstStyle>
          <a:p>
            <a:pPr lvl="0"/>
            <a:r>
              <a:rPr lang="en-US" dirty="0" smtClean="0"/>
              <a:t>Click to add caption</a:t>
            </a:r>
            <a:endParaRPr lang="en-US" dirty="0"/>
          </a:p>
        </p:txBody>
      </p:sp>
      <p:sp>
        <p:nvSpPr>
          <p:cNvPr id="16" name="Rectangle 7"/>
          <p:cNvSpPr>
            <a:spLocks noGrp="1"/>
          </p:cNvSpPr>
          <p:nvPr>
            <p:ph type="body" sz="quarter" idx="24" hasCustomPrompt="1"/>
          </p:nvPr>
        </p:nvSpPr>
        <p:spPr>
          <a:xfrm>
            <a:off x="4660621" y="152400"/>
            <a:ext cx="3657600" cy="304800"/>
          </a:xfrm>
        </p:spPr>
        <p:txBody>
          <a:bodyPr lIns="9144" anchor="t" anchorCtr="0"/>
          <a:lstStyle>
            <a:lvl1pPr marL="0" marR="0" indent="0" algn="l">
              <a:buFontTx/>
              <a:buNone/>
              <a:defRPr sz="1600" baseline="0"/>
            </a:lvl1pPr>
            <a:extLst/>
          </a:lstStyle>
          <a:p>
            <a:pPr lvl="0"/>
            <a:r>
              <a:rPr lang="en-US" dirty="0" smtClean="0"/>
              <a:t>Click to add caption</a:t>
            </a:r>
            <a:endParaRPr lang="en-US" dirty="0"/>
          </a:p>
        </p:txBody>
      </p:sp>
      <p:sp>
        <p:nvSpPr>
          <p:cNvPr id="10" name="Rectangle 9"/>
          <p:cNvSpPr>
            <a:spLocks noGrp="1"/>
          </p:cNvSpPr>
          <p:nvPr>
            <p:ph type="dt" sz="half" idx="25"/>
          </p:nvPr>
        </p:nvSpPr>
        <p:spPr/>
        <p:txBody>
          <a:bodyPr/>
          <a:lstStyle>
            <a:extLst/>
          </a:lstStyle>
          <a:p>
            <a:fld id="{F30C84A2-23CF-44F5-B813-5187ED5C7D1C}" type="datetimeFigureOut">
              <a:rPr lang="en-US" sz="1200" smtClean="0">
                <a:solidFill>
                  <a:schemeClr val="tx2"/>
                </a:solidFill>
              </a:rPr>
              <a:pPr/>
              <a:t>5/12/2013</a:t>
            </a:fld>
            <a:endParaRPr lang="en-US" dirty="0"/>
          </a:p>
        </p:txBody>
      </p:sp>
      <p:sp>
        <p:nvSpPr>
          <p:cNvPr id="11" name="Rectangle 10"/>
          <p:cNvSpPr>
            <a:spLocks noGrp="1"/>
          </p:cNvSpPr>
          <p:nvPr>
            <p:ph type="sldNum" sz="quarter" idx="26"/>
          </p:nvPr>
        </p:nvSpPr>
        <p:spPr/>
        <p:txBody>
          <a:bodyPr/>
          <a:lstStyle>
            <a:extLst/>
          </a:lstStyle>
          <a:p>
            <a:pPr algn="r"/>
            <a:fld id="{F99EC173-99AE-4773-AB25-02E469A13EAE}" type="slidenum">
              <a:rPr lang="en-US" sz="1200" smtClean="0">
                <a:solidFill>
                  <a:schemeClr val="tx2"/>
                </a:solidFill>
              </a:rPr>
              <a:pPr algn="r"/>
              <a:t>‹#›</a:t>
            </a:fld>
            <a:endParaRPr lang="en-US" dirty="0"/>
          </a:p>
        </p:txBody>
      </p:sp>
      <p:sp>
        <p:nvSpPr>
          <p:cNvPr id="12" name="Rectangle 11"/>
          <p:cNvSpPr>
            <a:spLocks noGrp="1"/>
          </p:cNvSpPr>
          <p:nvPr>
            <p:ph type="ftr" sz="quarter" idx="27"/>
          </p:nvPr>
        </p:nvSpPr>
        <p:spPr/>
        <p:txBody>
          <a:bodyPr/>
          <a:lstStyle>
            <a:extLst/>
          </a:lstStyle>
          <a:p>
            <a:endParaRPr lang="en-US" dirty="0"/>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4-Up Portrait with Large Caption">
    <p:spTree>
      <p:nvGrpSpPr>
        <p:cNvPr id="1" name=""/>
        <p:cNvGrpSpPr/>
        <p:nvPr/>
      </p:nvGrpSpPr>
      <p:grpSpPr>
        <a:xfrm>
          <a:off x="0" y="0"/>
          <a:ext cx="0" cy="0"/>
          <a:chOff x="0" y="0"/>
          <a:chExt cx="0" cy="0"/>
        </a:xfrm>
      </p:grpSpPr>
      <p:sp>
        <p:nvSpPr>
          <p:cNvPr id="26" name="Rectangle 7"/>
          <p:cNvSpPr>
            <a:spLocks noGrp="1"/>
          </p:cNvSpPr>
          <p:nvPr>
            <p:ph type="pic" sz="quarter" idx="14"/>
          </p:nvPr>
        </p:nvSpPr>
        <p:spPr>
          <a:xfrm>
            <a:off x="152400" y="1524000"/>
            <a:ext cx="2106985" cy="2809311"/>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30" name="Rectangle 7"/>
          <p:cNvSpPr>
            <a:spLocks noGrp="1"/>
          </p:cNvSpPr>
          <p:nvPr>
            <p:ph type="pic" sz="quarter" idx="31"/>
          </p:nvPr>
        </p:nvSpPr>
        <p:spPr>
          <a:xfrm>
            <a:off x="4546600" y="1524000"/>
            <a:ext cx="2106985" cy="2809311"/>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7" name="Rectangle 7"/>
          <p:cNvSpPr>
            <a:spLocks noGrp="1"/>
          </p:cNvSpPr>
          <p:nvPr>
            <p:ph type="pic" sz="quarter" idx="30"/>
          </p:nvPr>
        </p:nvSpPr>
        <p:spPr>
          <a:xfrm>
            <a:off x="2349060" y="1524000"/>
            <a:ext cx="2106985" cy="2809311"/>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29" name="Rectangle 7"/>
          <p:cNvSpPr>
            <a:spLocks noGrp="1"/>
          </p:cNvSpPr>
          <p:nvPr>
            <p:ph type="pic" sz="quarter" idx="32"/>
          </p:nvPr>
        </p:nvSpPr>
        <p:spPr>
          <a:xfrm>
            <a:off x="6740166" y="1524000"/>
            <a:ext cx="2106985" cy="2809311"/>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24" name="Rectangle 7"/>
          <p:cNvSpPr>
            <a:spLocks noGrp="1"/>
          </p:cNvSpPr>
          <p:nvPr>
            <p:ph type="body" sz="quarter" idx="29" hasCustomPrompt="1"/>
          </p:nvPr>
        </p:nvSpPr>
        <p:spPr>
          <a:xfrm>
            <a:off x="152400" y="4495800"/>
            <a:ext cx="8763000" cy="1905000"/>
          </a:xfrm>
        </p:spPr>
        <p:txBody>
          <a:bodyPr anchor="t" anchorCtr="0"/>
          <a:lstStyle>
            <a:lvl1pPr marL="0" marR="0" indent="0" algn="l">
              <a:buFontTx/>
              <a:buNone/>
              <a:defRPr sz="2400" baseline="0"/>
            </a:lvl1pPr>
            <a:extLst/>
          </a:lstStyle>
          <a:p>
            <a:pPr lvl="0"/>
            <a:r>
              <a:rPr lang="en-US" dirty="0" smtClean="0"/>
              <a:t>Click to add caption</a:t>
            </a:r>
            <a:endParaRPr lang="en-US" dirty="0"/>
          </a:p>
        </p:txBody>
      </p:sp>
      <p:sp>
        <p:nvSpPr>
          <p:cNvPr id="8" name="Rectangle 7"/>
          <p:cNvSpPr>
            <a:spLocks noGrp="1"/>
          </p:cNvSpPr>
          <p:nvPr>
            <p:ph type="dt" sz="half" idx="33"/>
          </p:nvPr>
        </p:nvSpPr>
        <p:spPr/>
        <p:txBody>
          <a:bodyPr/>
          <a:lstStyle>
            <a:extLst/>
          </a:lstStyle>
          <a:p>
            <a:fld id="{F30C84A2-23CF-44F5-B813-5187ED5C7D1C}" type="datetimeFigureOut">
              <a:rPr lang="en-US" sz="1200" smtClean="0">
                <a:solidFill>
                  <a:schemeClr val="tx2"/>
                </a:solidFill>
              </a:rPr>
              <a:pPr/>
              <a:t>5/12/2013</a:t>
            </a:fld>
            <a:endParaRPr lang="en-US" dirty="0"/>
          </a:p>
        </p:txBody>
      </p:sp>
      <p:sp>
        <p:nvSpPr>
          <p:cNvPr id="9" name="Rectangle 8"/>
          <p:cNvSpPr>
            <a:spLocks noGrp="1"/>
          </p:cNvSpPr>
          <p:nvPr>
            <p:ph type="sldNum" sz="quarter" idx="34"/>
          </p:nvPr>
        </p:nvSpPr>
        <p:spPr/>
        <p:txBody>
          <a:bodyPr/>
          <a:lstStyle>
            <a:extLst/>
          </a:lstStyle>
          <a:p>
            <a:pPr algn="r"/>
            <a:fld id="{F99EC173-99AE-4773-AB25-02E469A13EAE}" type="slidenum">
              <a:rPr lang="en-US" sz="1200" smtClean="0">
                <a:solidFill>
                  <a:schemeClr val="tx2"/>
                </a:solidFill>
              </a:rPr>
              <a:pPr algn="r"/>
              <a:t>‹#›</a:t>
            </a:fld>
            <a:endParaRPr lang="en-US" dirty="0"/>
          </a:p>
        </p:txBody>
      </p:sp>
      <p:sp>
        <p:nvSpPr>
          <p:cNvPr id="10" name="Rectangle 9"/>
          <p:cNvSpPr>
            <a:spLocks noGrp="1"/>
          </p:cNvSpPr>
          <p:nvPr>
            <p:ph type="ftr" sz="quarter" idx="35"/>
          </p:nvPr>
        </p:nvSpPr>
        <p:spPr/>
        <p:txBody>
          <a:bodyPr/>
          <a:lstStyle>
            <a:extLst/>
          </a:lstStyle>
          <a:p>
            <a:endParaRPr lang="en-US" dirty="0"/>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 preserve="1">
  <p:cSld name="4-Up: 1 Portrait with  3 Landscape">
    <p:spTree>
      <p:nvGrpSpPr>
        <p:cNvPr id="1" name=""/>
        <p:cNvGrpSpPr/>
        <p:nvPr/>
      </p:nvGrpSpPr>
      <p:grpSpPr>
        <a:xfrm>
          <a:off x="0" y="0"/>
          <a:ext cx="0" cy="0"/>
          <a:chOff x="0" y="0"/>
          <a:chExt cx="0" cy="0"/>
        </a:xfrm>
      </p:grpSpPr>
      <p:sp>
        <p:nvSpPr>
          <p:cNvPr id="26" name="Rectangle 7"/>
          <p:cNvSpPr>
            <a:spLocks noGrp="1"/>
          </p:cNvSpPr>
          <p:nvPr>
            <p:ph type="pic" sz="quarter" idx="14"/>
          </p:nvPr>
        </p:nvSpPr>
        <p:spPr>
          <a:xfrm>
            <a:off x="685800" y="257665"/>
            <a:ext cx="4617720" cy="61722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4" name="Rectangle 7"/>
          <p:cNvSpPr>
            <a:spLocks noGrp="1" noChangeAspect="1"/>
          </p:cNvSpPr>
          <p:nvPr>
            <p:ph type="pic" sz="quarter" idx="18"/>
          </p:nvPr>
        </p:nvSpPr>
        <p:spPr>
          <a:xfrm>
            <a:off x="5788848" y="257665"/>
            <a:ext cx="2438402" cy="1828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6" name="Rectangle 7"/>
          <p:cNvSpPr>
            <a:spLocks noGrp="1" noChangeAspect="1"/>
          </p:cNvSpPr>
          <p:nvPr>
            <p:ph type="pic" sz="quarter" idx="22"/>
          </p:nvPr>
        </p:nvSpPr>
        <p:spPr>
          <a:xfrm>
            <a:off x="5788848" y="2432657"/>
            <a:ext cx="2438402" cy="1828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14" name="Rectangle 7"/>
          <p:cNvSpPr>
            <a:spLocks noGrp="1" noChangeAspect="1"/>
          </p:cNvSpPr>
          <p:nvPr>
            <p:ph type="pic" sz="quarter" idx="23"/>
          </p:nvPr>
        </p:nvSpPr>
        <p:spPr>
          <a:xfrm>
            <a:off x="5788848" y="4607649"/>
            <a:ext cx="2438402" cy="1828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7" name="Rectangle 6"/>
          <p:cNvSpPr>
            <a:spLocks noGrp="1"/>
          </p:cNvSpPr>
          <p:nvPr>
            <p:ph type="dt" sz="half" idx="24"/>
          </p:nvPr>
        </p:nvSpPr>
        <p:spPr/>
        <p:txBody>
          <a:bodyPr/>
          <a:lstStyle>
            <a:extLst/>
          </a:lstStyle>
          <a:p>
            <a:fld id="{F30C84A2-23CF-44F5-B813-5187ED5C7D1C}" type="datetimeFigureOut">
              <a:rPr lang="en-US" sz="1200" smtClean="0">
                <a:solidFill>
                  <a:schemeClr val="tx2"/>
                </a:solidFill>
              </a:rPr>
              <a:pPr/>
              <a:t>5/12/2013</a:t>
            </a:fld>
            <a:endParaRPr lang="en-US" dirty="0"/>
          </a:p>
        </p:txBody>
      </p:sp>
      <p:sp>
        <p:nvSpPr>
          <p:cNvPr id="8" name="Rectangle 7"/>
          <p:cNvSpPr>
            <a:spLocks noGrp="1"/>
          </p:cNvSpPr>
          <p:nvPr>
            <p:ph type="sldNum" sz="quarter" idx="25"/>
          </p:nvPr>
        </p:nvSpPr>
        <p:spPr/>
        <p:txBody>
          <a:bodyPr/>
          <a:lstStyle>
            <a:extLst/>
          </a:lstStyle>
          <a:p>
            <a:pPr algn="r"/>
            <a:fld id="{F99EC173-99AE-4773-AB25-02E469A13EAE}" type="slidenum">
              <a:rPr lang="en-US" sz="1200" smtClean="0">
                <a:solidFill>
                  <a:schemeClr val="tx2"/>
                </a:solidFill>
              </a:rPr>
              <a:pPr algn="r"/>
              <a:t>‹#›</a:t>
            </a:fld>
            <a:endParaRPr lang="en-US" dirty="0"/>
          </a:p>
        </p:txBody>
      </p:sp>
      <p:sp>
        <p:nvSpPr>
          <p:cNvPr id="9" name="Rectangle 8"/>
          <p:cNvSpPr>
            <a:spLocks noGrp="1"/>
          </p:cNvSpPr>
          <p:nvPr>
            <p:ph type="ftr" sz="quarter" idx="26"/>
          </p:nvPr>
        </p:nvSpPr>
        <p:spPr/>
        <p:txBody>
          <a:bodyPr/>
          <a:lstStyle>
            <a:extLst/>
          </a:lstStyle>
          <a:p>
            <a:endParaRPr lang="en-US" dirty="0"/>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x" preserve="1">
  <p:cSld name="5-up: 3 Landscape with 2 Portrait">
    <p:spTree>
      <p:nvGrpSpPr>
        <p:cNvPr id="1" name=""/>
        <p:cNvGrpSpPr/>
        <p:nvPr/>
      </p:nvGrpSpPr>
      <p:grpSpPr>
        <a:xfrm>
          <a:off x="0" y="0"/>
          <a:ext cx="0" cy="0"/>
          <a:chOff x="0" y="0"/>
          <a:chExt cx="0" cy="0"/>
        </a:xfrm>
      </p:grpSpPr>
      <p:sp>
        <p:nvSpPr>
          <p:cNvPr id="9" name="Rectangle 7"/>
          <p:cNvSpPr>
            <a:spLocks noGrp="1"/>
          </p:cNvSpPr>
          <p:nvPr>
            <p:ph type="pic" sz="quarter" idx="14"/>
          </p:nvPr>
        </p:nvSpPr>
        <p:spPr>
          <a:xfrm>
            <a:off x="609600" y="3429000"/>
            <a:ext cx="2070154" cy="2971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27" name="Rectangle 7"/>
          <p:cNvSpPr>
            <a:spLocks noGrp="1"/>
          </p:cNvSpPr>
          <p:nvPr>
            <p:ph type="pic" sz="quarter" idx="17"/>
          </p:nvPr>
        </p:nvSpPr>
        <p:spPr>
          <a:xfrm>
            <a:off x="3033848" y="228600"/>
            <a:ext cx="5562600" cy="417195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31" name="Rectangle 7"/>
          <p:cNvSpPr>
            <a:spLocks noGrp="1"/>
          </p:cNvSpPr>
          <p:nvPr>
            <p:ph type="pic" sz="quarter" idx="26"/>
          </p:nvPr>
        </p:nvSpPr>
        <p:spPr>
          <a:xfrm>
            <a:off x="609600" y="228600"/>
            <a:ext cx="2070154" cy="2971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26" name="Rectangle 7"/>
          <p:cNvSpPr>
            <a:spLocks noGrp="1" noChangeAspect="1"/>
          </p:cNvSpPr>
          <p:nvPr>
            <p:ph type="pic" sz="quarter" idx="27"/>
          </p:nvPr>
        </p:nvSpPr>
        <p:spPr>
          <a:xfrm>
            <a:off x="5943600" y="4495800"/>
            <a:ext cx="2666999" cy="187452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23" name="Rectangle 7"/>
          <p:cNvSpPr>
            <a:spLocks noGrp="1" noChangeAspect="1"/>
          </p:cNvSpPr>
          <p:nvPr>
            <p:ph type="pic" sz="quarter" idx="28"/>
          </p:nvPr>
        </p:nvSpPr>
        <p:spPr>
          <a:xfrm>
            <a:off x="3033848" y="4495800"/>
            <a:ext cx="2757352" cy="187452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7" name="Rectangle 6"/>
          <p:cNvSpPr>
            <a:spLocks noGrp="1"/>
          </p:cNvSpPr>
          <p:nvPr>
            <p:ph type="dt" sz="half" idx="29"/>
          </p:nvPr>
        </p:nvSpPr>
        <p:spPr/>
        <p:txBody>
          <a:bodyPr/>
          <a:lstStyle>
            <a:extLst/>
          </a:lstStyle>
          <a:p>
            <a:fld id="{F30C84A2-23CF-44F5-B813-5187ED5C7D1C}" type="datetimeFigureOut">
              <a:rPr lang="en-US" sz="1200" smtClean="0">
                <a:solidFill>
                  <a:schemeClr val="tx2"/>
                </a:solidFill>
              </a:rPr>
              <a:pPr/>
              <a:t>5/12/2013</a:t>
            </a:fld>
            <a:endParaRPr lang="en-US" dirty="0"/>
          </a:p>
        </p:txBody>
      </p:sp>
      <p:sp>
        <p:nvSpPr>
          <p:cNvPr id="8" name="Rectangle 7"/>
          <p:cNvSpPr>
            <a:spLocks noGrp="1"/>
          </p:cNvSpPr>
          <p:nvPr>
            <p:ph type="sldNum" sz="quarter" idx="30"/>
          </p:nvPr>
        </p:nvSpPr>
        <p:spPr/>
        <p:txBody>
          <a:bodyPr/>
          <a:lstStyle>
            <a:extLst/>
          </a:lstStyle>
          <a:p>
            <a:pPr algn="r"/>
            <a:fld id="{F99EC173-99AE-4773-AB25-02E469A13EAE}" type="slidenum">
              <a:rPr lang="en-US" sz="1200" smtClean="0">
                <a:solidFill>
                  <a:schemeClr val="tx2"/>
                </a:solidFill>
              </a:rPr>
              <a:pPr algn="r"/>
              <a:t>‹#›</a:t>
            </a:fld>
            <a:endParaRPr lang="en-US" dirty="0"/>
          </a:p>
        </p:txBody>
      </p:sp>
      <p:sp>
        <p:nvSpPr>
          <p:cNvPr id="10" name="Rectangle 9"/>
          <p:cNvSpPr>
            <a:spLocks noGrp="1"/>
          </p:cNvSpPr>
          <p:nvPr>
            <p:ph type="ftr" sz="quarter" idx="31"/>
          </p:nvPr>
        </p:nvSpPr>
        <p:spPr/>
        <p:txBody>
          <a:bodyPr/>
          <a:lstStyle>
            <a:extLst/>
          </a:lstStyle>
          <a:p>
            <a:endParaRPr lang="en-US" dirty="0"/>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x" preserve="1">
  <p:cSld name="5-Up: 3 Portrait with 2 Landscape">
    <p:spTree>
      <p:nvGrpSpPr>
        <p:cNvPr id="1" name=""/>
        <p:cNvGrpSpPr/>
        <p:nvPr/>
      </p:nvGrpSpPr>
      <p:grpSpPr>
        <a:xfrm>
          <a:off x="0" y="0"/>
          <a:ext cx="0" cy="0"/>
          <a:chOff x="0" y="0"/>
          <a:chExt cx="0" cy="0"/>
        </a:xfrm>
      </p:grpSpPr>
      <p:sp>
        <p:nvSpPr>
          <p:cNvPr id="17" name="Rectangle 7"/>
          <p:cNvSpPr>
            <a:spLocks noGrp="1"/>
          </p:cNvSpPr>
          <p:nvPr>
            <p:ph type="pic" sz="quarter" idx="26"/>
          </p:nvPr>
        </p:nvSpPr>
        <p:spPr>
          <a:xfrm>
            <a:off x="512134" y="3124200"/>
            <a:ext cx="2606040" cy="32766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23" name="Rectangle 7"/>
          <p:cNvSpPr>
            <a:spLocks noGrp="1"/>
          </p:cNvSpPr>
          <p:nvPr>
            <p:ph type="pic" sz="quarter" idx="29"/>
          </p:nvPr>
        </p:nvSpPr>
        <p:spPr>
          <a:xfrm>
            <a:off x="512134" y="228600"/>
            <a:ext cx="3962400" cy="27432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30" name="Rectangle 7"/>
          <p:cNvSpPr>
            <a:spLocks noGrp="1"/>
          </p:cNvSpPr>
          <p:nvPr>
            <p:ph type="pic" sz="quarter" idx="30"/>
          </p:nvPr>
        </p:nvSpPr>
        <p:spPr>
          <a:xfrm>
            <a:off x="4718374" y="228600"/>
            <a:ext cx="3962400" cy="27432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22" name="Rectangle 7"/>
          <p:cNvSpPr>
            <a:spLocks noGrp="1"/>
          </p:cNvSpPr>
          <p:nvPr>
            <p:ph type="pic" sz="quarter" idx="27"/>
          </p:nvPr>
        </p:nvSpPr>
        <p:spPr>
          <a:xfrm>
            <a:off x="3293434" y="3124200"/>
            <a:ext cx="2606040" cy="32766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31" name="Rectangle 7"/>
          <p:cNvSpPr>
            <a:spLocks noGrp="1"/>
          </p:cNvSpPr>
          <p:nvPr>
            <p:ph type="pic" sz="quarter" idx="28"/>
          </p:nvPr>
        </p:nvSpPr>
        <p:spPr>
          <a:xfrm>
            <a:off x="6074734" y="3124200"/>
            <a:ext cx="2606040" cy="32766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7" name="Rectangle 6"/>
          <p:cNvSpPr>
            <a:spLocks noGrp="1"/>
          </p:cNvSpPr>
          <p:nvPr>
            <p:ph type="dt" sz="half" idx="31"/>
          </p:nvPr>
        </p:nvSpPr>
        <p:spPr/>
        <p:txBody>
          <a:bodyPr/>
          <a:lstStyle>
            <a:extLst/>
          </a:lstStyle>
          <a:p>
            <a:fld id="{F30C84A2-23CF-44F5-B813-5187ED5C7D1C}" type="datetimeFigureOut">
              <a:rPr lang="en-US" sz="1200" smtClean="0">
                <a:solidFill>
                  <a:schemeClr val="tx2"/>
                </a:solidFill>
              </a:rPr>
              <a:pPr/>
              <a:t>5/12/2013</a:t>
            </a:fld>
            <a:endParaRPr lang="en-US" dirty="0"/>
          </a:p>
        </p:txBody>
      </p:sp>
      <p:sp>
        <p:nvSpPr>
          <p:cNvPr id="8" name="Rectangle 7"/>
          <p:cNvSpPr>
            <a:spLocks noGrp="1"/>
          </p:cNvSpPr>
          <p:nvPr>
            <p:ph type="sldNum" sz="quarter" idx="32"/>
          </p:nvPr>
        </p:nvSpPr>
        <p:spPr/>
        <p:txBody>
          <a:bodyPr/>
          <a:lstStyle>
            <a:extLst/>
          </a:lstStyle>
          <a:p>
            <a:pPr algn="r"/>
            <a:fld id="{F99EC173-99AE-4773-AB25-02E469A13EAE}" type="slidenum">
              <a:rPr lang="en-US" sz="1200" smtClean="0">
                <a:solidFill>
                  <a:schemeClr val="tx2"/>
                </a:solidFill>
              </a:rPr>
              <a:pPr algn="r"/>
              <a:t>‹#›</a:t>
            </a:fld>
            <a:endParaRPr lang="en-US" dirty="0"/>
          </a:p>
        </p:txBody>
      </p:sp>
      <p:sp>
        <p:nvSpPr>
          <p:cNvPr id="9" name="Rectangle 8"/>
          <p:cNvSpPr>
            <a:spLocks noGrp="1"/>
          </p:cNvSpPr>
          <p:nvPr>
            <p:ph type="ftr" sz="quarter" idx="33"/>
          </p:nvPr>
        </p:nvSpPr>
        <p:spPr/>
        <p:txBody>
          <a:bodyPr/>
          <a:lstStyle>
            <a:extLst/>
          </a:lstStyle>
          <a:p>
            <a:endParaRPr lang="en-US" dirty="0"/>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quare with Caption">
    <p:spTree>
      <p:nvGrpSpPr>
        <p:cNvPr id="1" name=""/>
        <p:cNvGrpSpPr/>
        <p:nvPr/>
      </p:nvGrpSpPr>
      <p:grpSpPr>
        <a:xfrm>
          <a:off x="0" y="0"/>
          <a:ext cx="0" cy="0"/>
          <a:chOff x="0" y="0"/>
          <a:chExt cx="0" cy="0"/>
        </a:xfrm>
      </p:grpSpPr>
      <p:sp>
        <p:nvSpPr>
          <p:cNvPr id="4" name="W¥ل云玗İαЂôÁûÂÚ丫:Pïçtúrê Plå¢éhõlðér 表¥鷗字㌍ 表_W 3"/>
          <p:cNvSpPr>
            <a:spLocks noGrp="1" noChangeAspect="1"/>
          </p:cNvSpPr>
          <p:nvPr>
            <p:ph type="pic" sz="quarter" idx="10"/>
          </p:nvPr>
        </p:nvSpPr>
        <p:spPr>
          <a:xfrm>
            <a:off x="3050273" y="1600200"/>
            <a:ext cx="3198127" cy="32004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1588" algn="ctr" rtl="0" latinLnBrk="0">
              <a:spcBef>
                <a:spcPct val="20000"/>
              </a:spcBef>
              <a:buFontTx/>
              <a:buNone/>
            </a:pPr>
            <a:r>
              <a:rPr lang="en-US" sz="2400" i="0" smtClean="0"/>
              <a:t>Click icon to add picture</a:t>
            </a:r>
            <a:endParaRPr lang="en-US" sz="2400" i="0" dirty="0"/>
          </a:p>
        </p:txBody>
      </p:sp>
      <p:sp>
        <p:nvSpPr>
          <p:cNvPr id="7" name="W¥ل云玗İαЂÕØÚáÛ丫:Téxt Plàçèhòlðêr 表¥鷗字㌍_W 6"/>
          <p:cNvSpPr>
            <a:spLocks noGrp="1"/>
          </p:cNvSpPr>
          <p:nvPr>
            <p:ph type="body" sz="quarter" idx="15" hasCustomPrompt="1"/>
          </p:nvPr>
        </p:nvSpPr>
        <p:spPr>
          <a:xfrm>
            <a:off x="3048000" y="4876800"/>
            <a:ext cx="3200400" cy="1295400"/>
          </a:xfrm>
        </p:spPr>
        <p:txBody>
          <a:bodyPr tIns="91440" rIns="9144" bIns="91440" anchor="t"/>
          <a:lstStyle>
            <a:lvl1pPr marL="0" marR="0" indent="0" algn="l">
              <a:buFontTx/>
              <a:buNone/>
              <a:defRPr sz="1800" i="0"/>
            </a:lvl1pPr>
            <a:extLst/>
          </a:lstStyle>
          <a:p>
            <a:pPr lvl="0"/>
            <a:r>
              <a:rPr lang="en-US" dirty="0" smtClean="0"/>
              <a:t>Click to add caption</a:t>
            </a:r>
            <a:endParaRPr lang="en-US" dirty="0"/>
          </a:p>
        </p:txBody>
      </p:sp>
      <p:sp>
        <p:nvSpPr>
          <p:cNvPr id="5" name="Rectangle 4"/>
          <p:cNvSpPr>
            <a:spLocks noGrp="1"/>
          </p:cNvSpPr>
          <p:nvPr>
            <p:ph type="dt" sz="half" idx="16"/>
          </p:nvPr>
        </p:nvSpPr>
        <p:spPr/>
        <p:txBody>
          <a:bodyPr/>
          <a:lstStyle>
            <a:extLst/>
          </a:lstStyle>
          <a:p>
            <a:fld id="{F30C84A2-23CF-44F5-B813-5187ED5C7D1C}" type="datetimeFigureOut">
              <a:rPr lang="en-US" sz="1200" smtClean="0">
                <a:solidFill>
                  <a:schemeClr val="tx2"/>
                </a:solidFill>
              </a:rPr>
              <a:pPr/>
              <a:t>5/12/2013</a:t>
            </a:fld>
            <a:endParaRPr lang="en-US" dirty="0"/>
          </a:p>
        </p:txBody>
      </p:sp>
      <p:sp>
        <p:nvSpPr>
          <p:cNvPr id="6" name="Rectangle 5"/>
          <p:cNvSpPr>
            <a:spLocks noGrp="1"/>
          </p:cNvSpPr>
          <p:nvPr>
            <p:ph type="sldNum" sz="quarter" idx="17"/>
          </p:nvPr>
        </p:nvSpPr>
        <p:spPr/>
        <p:txBody>
          <a:bodyPr/>
          <a:lstStyle>
            <a:extLst/>
          </a:lstStyle>
          <a:p>
            <a:pPr algn="r"/>
            <a:fld id="{F99EC173-99AE-4773-AB25-02E469A13EAE}" type="slidenum">
              <a:rPr lang="en-US" sz="1200" smtClean="0">
                <a:solidFill>
                  <a:schemeClr val="tx2"/>
                </a:solidFill>
              </a:rPr>
              <a:pPr algn="r"/>
              <a:t>‹#›</a:t>
            </a:fld>
            <a:endParaRPr lang="en-US" dirty="0"/>
          </a:p>
        </p:txBody>
      </p:sp>
      <p:sp>
        <p:nvSpPr>
          <p:cNvPr id="8" name="Rectangle 7"/>
          <p:cNvSpPr>
            <a:spLocks noGrp="1"/>
          </p:cNvSpPr>
          <p:nvPr>
            <p:ph type="ftr" sz="quarter" idx="18"/>
          </p:nvPr>
        </p:nvSpPr>
        <p:spPr/>
        <p:txBody>
          <a:bodyPr/>
          <a:lstStyle>
            <a:extLst/>
          </a:lstStyle>
          <a:p>
            <a:endParaRPr lang="en-US" dirty="0"/>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2-Up Square with Caption">
    <p:spTree>
      <p:nvGrpSpPr>
        <p:cNvPr id="1" name=""/>
        <p:cNvGrpSpPr/>
        <p:nvPr/>
      </p:nvGrpSpPr>
      <p:grpSpPr>
        <a:xfrm>
          <a:off x="0" y="0"/>
          <a:ext cx="0" cy="0"/>
          <a:chOff x="0" y="0"/>
          <a:chExt cx="0" cy="0"/>
        </a:xfrm>
      </p:grpSpPr>
      <p:sp>
        <p:nvSpPr>
          <p:cNvPr id="4" name="W¥ل云玗İαЂôÁûÂÚ丫:Pïçtúrê Plå¢éhõlðér 表¥鷗字㌍ 表_W 3"/>
          <p:cNvSpPr>
            <a:spLocks noGrp="1" noChangeAspect="1"/>
          </p:cNvSpPr>
          <p:nvPr>
            <p:ph type="pic" sz="quarter" idx="10"/>
          </p:nvPr>
        </p:nvSpPr>
        <p:spPr>
          <a:xfrm>
            <a:off x="4955273" y="1371600"/>
            <a:ext cx="3198127" cy="32004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1588" algn="ctr" rtl="0" latinLnBrk="0">
              <a:spcBef>
                <a:spcPct val="20000"/>
              </a:spcBef>
              <a:buFontTx/>
              <a:buNone/>
            </a:pPr>
            <a:r>
              <a:rPr lang="en-US" sz="2400" i="0" smtClean="0"/>
              <a:t>Click icon to add picture</a:t>
            </a:r>
            <a:endParaRPr lang="en-US" sz="2400" i="0" dirty="0"/>
          </a:p>
        </p:txBody>
      </p:sp>
      <p:sp>
        <p:nvSpPr>
          <p:cNvPr id="6" name="W¥ل云玗İαЂôÁûÂÚ丫:Pïçtúrê Plå¢éhõlðér 表¥鷗字㌍ 表_W 5"/>
          <p:cNvSpPr>
            <a:spLocks noGrp="1" noChangeAspect="1"/>
          </p:cNvSpPr>
          <p:nvPr>
            <p:ph type="pic" sz="quarter" idx="14"/>
          </p:nvPr>
        </p:nvSpPr>
        <p:spPr>
          <a:xfrm>
            <a:off x="1143000" y="1371600"/>
            <a:ext cx="3198127" cy="32004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1588" algn="ctr" rtl="0" latinLnBrk="0">
              <a:spcBef>
                <a:spcPct val="20000"/>
              </a:spcBef>
              <a:buFontTx/>
              <a:buNone/>
            </a:pPr>
            <a:r>
              <a:rPr lang="en-US" sz="2400" i="0" smtClean="0"/>
              <a:t>Click icon to add picture</a:t>
            </a:r>
            <a:endParaRPr lang="en-US" sz="2400" i="0" dirty="0"/>
          </a:p>
        </p:txBody>
      </p:sp>
      <p:sp>
        <p:nvSpPr>
          <p:cNvPr id="7" name="W¥ل云玗İαЂÕØÚáÛ丫:Téxt Plàçèhòlðêr 表¥鷗字㌍_W 6"/>
          <p:cNvSpPr>
            <a:spLocks noGrp="1"/>
          </p:cNvSpPr>
          <p:nvPr>
            <p:ph type="body" sz="quarter" idx="15" hasCustomPrompt="1"/>
          </p:nvPr>
        </p:nvSpPr>
        <p:spPr>
          <a:xfrm>
            <a:off x="4953000" y="4648200"/>
            <a:ext cx="3200400" cy="1295400"/>
          </a:xfrm>
        </p:spPr>
        <p:txBody>
          <a:bodyPr tIns="91440" rIns="9144" bIns="91440" anchor="t"/>
          <a:lstStyle>
            <a:lvl1pPr marL="0" marR="0" indent="0" algn="l">
              <a:buFontTx/>
              <a:buNone/>
              <a:defRPr sz="1800" i="0"/>
            </a:lvl1pPr>
            <a:extLst/>
          </a:lstStyle>
          <a:p>
            <a:pPr lvl="0"/>
            <a:r>
              <a:rPr lang="en-US" dirty="0" smtClean="0"/>
              <a:t>Click to add caption</a:t>
            </a:r>
            <a:endParaRPr lang="en-US" dirty="0"/>
          </a:p>
        </p:txBody>
      </p:sp>
      <p:sp>
        <p:nvSpPr>
          <p:cNvPr id="8" name="W¥ل云玗İαЂÕØÚáÛ丫:Téxt Plàçèhòlðêr 表¥鷗字㌍_W 7"/>
          <p:cNvSpPr>
            <a:spLocks noGrp="1"/>
          </p:cNvSpPr>
          <p:nvPr>
            <p:ph type="body" sz="quarter" idx="16" hasCustomPrompt="1"/>
          </p:nvPr>
        </p:nvSpPr>
        <p:spPr>
          <a:xfrm>
            <a:off x="1143000" y="4648200"/>
            <a:ext cx="3200400" cy="1295400"/>
          </a:xfrm>
        </p:spPr>
        <p:txBody>
          <a:bodyPr tIns="91440" rIns="9144" bIns="91440" anchor="t"/>
          <a:lstStyle>
            <a:lvl1pPr marL="0" marR="0" indent="0" algn="l">
              <a:buFontTx/>
              <a:buNone/>
              <a:defRPr sz="1800" i="0"/>
            </a:lvl1pPr>
            <a:extLst/>
          </a:lstStyle>
          <a:p>
            <a:pPr lvl="0"/>
            <a:r>
              <a:rPr lang="en-US" dirty="0" smtClean="0"/>
              <a:t>Click to add caption</a:t>
            </a:r>
            <a:endParaRPr lang="en-US" dirty="0"/>
          </a:p>
        </p:txBody>
      </p:sp>
      <p:sp>
        <p:nvSpPr>
          <p:cNvPr id="9" name="Rectangle 8"/>
          <p:cNvSpPr>
            <a:spLocks noGrp="1"/>
          </p:cNvSpPr>
          <p:nvPr>
            <p:ph type="dt" sz="half" idx="17"/>
          </p:nvPr>
        </p:nvSpPr>
        <p:spPr/>
        <p:txBody>
          <a:bodyPr/>
          <a:lstStyle>
            <a:extLst/>
          </a:lstStyle>
          <a:p>
            <a:fld id="{F30C84A2-23CF-44F5-B813-5187ED5C7D1C}" type="datetimeFigureOut">
              <a:rPr lang="en-US" sz="1200" smtClean="0">
                <a:solidFill>
                  <a:schemeClr val="tx2"/>
                </a:solidFill>
              </a:rPr>
              <a:pPr/>
              <a:t>5/12/2013</a:t>
            </a:fld>
            <a:endParaRPr lang="en-US" dirty="0"/>
          </a:p>
        </p:txBody>
      </p:sp>
      <p:sp>
        <p:nvSpPr>
          <p:cNvPr id="10" name="Rectangle 9"/>
          <p:cNvSpPr>
            <a:spLocks noGrp="1"/>
          </p:cNvSpPr>
          <p:nvPr>
            <p:ph type="sldNum" sz="quarter" idx="18"/>
          </p:nvPr>
        </p:nvSpPr>
        <p:spPr/>
        <p:txBody>
          <a:bodyPr/>
          <a:lstStyle>
            <a:extLst/>
          </a:lstStyle>
          <a:p>
            <a:pPr algn="r"/>
            <a:fld id="{F99EC173-99AE-4773-AB25-02E469A13EAE}" type="slidenum">
              <a:rPr lang="en-US" sz="1200" smtClean="0">
                <a:solidFill>
                  <a:schemeClr val="tx2"/>
                </a:solidFill>
              </a:rPr>
              <a:pPr algn="r"/>
              <a:t>‹#›</a:t>
            </a:fld>
            <a:endParaRPr lang="en-US" dirty="0"/>
          </a:p>
        </p:txBody>
      </p:sp>
      <p:sp>
        <p:nvSpPr>
          <p:cNvPr id="11" name="Rectangle 10"/>
          <p:cNvSpPr>
            <a:spLocks noGrp="1"/>
          </p:cNvSpPr>
          <p:nvPr>
            <p:ph type="ftr" sz="quarter" idx="19"/>
          </p:nvPr>
        </p:nvSpPr>
        <p:spPr/>
        <p:txBody>
          <a:bodyPr/>
          <a:lstStyle>
            <a:extLst/>
          </a:lstStyle>
          <a:p>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Landscape with Caption">
    <p:spTree>
      <p:nvGrpSpPr>
        <p:cNvPr id="1" name=""/>
        <p:cNvGrpSpPr/>
        <p:nvPr/>
      </p:nvGrpSpPr>
      <p:grpSpPr>
        <a:xfrm>
          <a:off x="0" y="0"/>
          <a:ext cx="0" cy="0"/>
          <a:chOff x="0" y="0"/>
          <a:chExt cx="0" cy="0"/>
        </a:xfrm>
      </p:grpSpPr>
      <p:sp>
        <p:nvSpPr>
          <p:cNvPr id="5" name="Rectangle 9"/>
          <p:cNvSpPr>
            <a:spLocks noGrp="1" noChangeAspect="1"/>
          </p:cNvSpPr>
          <p:nvPr>
            <p:ph type="pic" sz="quarter" idx="10"/>
          </p:nvPr>
        </p:nvSpPr>
        <p:spPr>
          <a:xfrm>
            <a:off x="914400" y="294590"/>
            <a:ext cx="7467600" cy="56007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lstStyle>
            <a:lvl1pPr marL="0" marR="0" indent="1588" algn="ctr" rtl="0" latinLnBrk="0">
              <a:spcBef>
                <a:spcPct val="20000"/>
              </a:spcBef>
              <a:buFontTx/>
              <a:buNone/>
              <a:defRPr lang="en-US" i="0" smtClean="0">
                <a:solidFill>
                  <a:schemeClr val="tx1"/>
                </a:solidFill>
                <a:latin typeface="+mn-lt"/>
                <a:ea typeface="+mn-ea"/>
                <a:cs typeface="+mn-cs"/>
              </a:defRPr>
            </a:lvl1pPr>
            <a:extLst/>
          </a:lstStyle>
          <a:p>
            <a:pPr marL="0" marR="0" indent="1588" algn="ctr" rtl="0" latinLnBrk="0">
              <a:spcBef>
                <a:spcPct val="20000"/>
              </a:spcBef>
              <a:buFontTx/>
              <a:buNone/>
            </a:pPr>
            <a:r>
              <a:rPr lang="en-US" sz="2400" i="0" smtClean="0">
                <a:solidFill>
                  <a:schemeClr val="tx1"/>
                </a:solidFill>
                <a:latin typeface="+mn-lt"/>
                <a:ea typeface="+mn-ea"/>
                <a:cs typeface="+mn-cs"/>
              </a:rPr>
              <a:t>Click icon to add picture</a:t>
            </a:r>
            <a:endParaRPr lang="en-US" i="0" dirty="0"/>
          </a:p>
        </p:txBody>
      </p:sp>
      <p:sp>
        <p:nvSpPr>
          <p:cNvPr id="7" name="Rectangle 5"/>
          <p:cNvSpPr>
            <a:spLocks noGrp="1"/>
          </p:cNvSpPr>
          <p:nvPr>
            <p:ph type="body" sz="quarter" idx="11" hasCustomPrompt="1"/>
          </p:nvPr>
        </p:nvSpPr>
        <p:spPr>
          <a:xfrm>
            <a:off x="914400" y="6019800"/>
            <a:ext cx="7467600" cy="381000"/>
          </a:xfrm>
        </p:spPr>
        <p:txBody>
          <a:bodyPr rIns="9144" anchor="t" anchorCtr="0">
            <a:noAutofit/>
          </a:bodyPr>
          <a:lstStyle>
            <a:lvl1pPr marL="0" marR="0" indent="0" algn="l" rtl="0" latinLnBrk="0">
              <a:spcBef>
                <a:spcPct val="20000"/>
              </a:spcBef>
              <a:buFontTx/>
              <a:buNone/>
              <a:defRPr sz="1800" i="0" baseline="0">
                <a:solidFill>
                  <a:schemeClr val="tx1"/>
                </a:solidFill>
                <a:latin typeface="+mn-lt"/>
                <a:ea typeface="+mn-ea"/>
                <a:cs typeface="+mn-cs"/>
              </a:defRPr>
            </a:lvl1pPr>
            <a:extLst/>
          </a:lstStyle>
          <a:p>
            <a:pPr lvl="0"/>
            <a:r>
              <a:rPr lang="en-US" dirty="0" smtClean="0"/>
              <a:t>Click to add caption</a:t>
            </a:r>
            <a:endParaRPr lang="en-US" dirty="0"/>
          </a:p>
        </p:txBody>
      </p:sp>
      <p:sp>
        <p:nvSpPr>
          <p:cNvPr id="4" name="Rectangle 3"/>
          <p:cNvSpPr>
            <a:spLocks noGrp="1"/>
          </p:cNvSpPr>
          <p:nvPr>
            <p:ph type="dt" sz="half" idx="12"/>
          </p:nvPr>
        </p:nvSpPr>
        <p:spPr/>
        <p:txBody>
          <a:bodyPr/>
          <a:lstStyle>
            <a:extLst/>
          </a:lstStyle>
          <a:p>
            <a:fld id="{F30C84A2-23CF-44F5-B813-5187ED5C7D1C}" type="datetimeFigureOut">
              <a:rPr lang="en-US" sz="1200" smtClean="0">
                <a:solidFill>
                  <a:schemeClr val="tx2"/>
                </a:solidFill>
              </a:rPr>
              <a:pPr/>
              <a:t>5/12/2013</a:t>
            </a:fld>
            <a:endParaRPr lang="en-US" dirty="0"/>
          </a:p>
        </p:txBody>
      </p:sp>
      <p:sp>
        <p:nvSpPr>
          <p:cNvPr id="6" name="Rectangle 5"/>
          <p:cNvSpPr>
            <a:spLocks noGrp="1"/>
          </p:cNvSpPr>
          <p:nvPr>
            <p:ph type="sldNum" sz="quarter" idx="13"/>
          </p:nvPr>
        </p:nvSpPr>
        <p:spPr/>
        <p:txBody>
          <a:bodyPr/>
          <a:lstStyle>
            <a:extLst/>
          </a:lstStyle>
          <a:p>
            <a:pPr algn="r"/>
            <a:fld id="{F99EC173-99AE-4773-AB25-02E469A13EAE}" type="slidenum">
              <a:rPr lang="en-US" sz="1200" smtClean="0">
                <a:solidFill>
                  <a:schemeClr val="tx2"/>
                </a:solidFill>
              </a:rPr>
              <a:pPr algn="r"/>
              <a:t>‹#›</a:t>
            </a:fld>
            <a:endParaRPr lang="en-US" dirty="0"/>
          </a:p>
        </p:txBody>
      </p:sp>
      <p:sp>
        <p:nvSpPr>
          <p:cNvPr id="8" name="Rectangle 7"/>
          <p:cNvSpPr>
            <a:spLocks noGrp="1"/>
          </p:cNvSpPr>
          <p:nvPr>
            <p:ph type="ftr" sz="quarter" idx="14"/>
          </p:nvPr>
        </p:nvSpPr>
        <p:spPr/>
        <p:txBody>
          <a:bodyPr/>
          <a:lstStyle>
            <a:extLst/>
          </a:lstStyle>
          <a:p>
            <a:endParaRPr lang="en-US" dirty="0"/>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Panorama">
    <p:spTree>
      <p:nvGrpSpPr>
        <p:cNvPr id="1" name=""/>
        <p:cNvGrpSpPr/>
        <p:nvPr/>
      </p:nvGrpSpPr>
      <p:grpSpPr>
        <a:xfrm>
          <a:off x="0" y="0"/>
          <a:ext cx="0" cy="0"/>
          <a:chOff x="0" y="0"/>
          <a:chExt cx="0" cy="0"/>
        </a:xfrm>
      </p:grpSpPr>
      <p:sp>
        <p:nvSpPr>
          <p:cNvPr id="3" name="W¥ل云玗İαЂôÁûÂÚ丫:Pïçtúrê Plå¢éhõlðér 表¥鷗字㌍ 表_W 2"/>
          <p:cNvSpPr>
            <a:spLocks noGrp="1"/>
          </p:cNvSpPr>
          <p:nvPr>
            <p:ph type="pic" sz="quarter" idx="30"/>
          </p:nvPr>
        </p:nvSpPr>
        <p:spPr>
          <a:xfrm>
            <a:off x="457200" y="2057400"/>
            <a:ext cx="8229600" cy="27432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4" name="W¥ل云玗İαЂÕØÚáÛ丫:Téxt Plàçèhòlðêr 表¥鷗字㌍_W 3"/>
          <p:cNvSpPr>
            <a:spLocks noGrp="1"/>
          </p:cNvSpPr>
          <p:nvPr>
            <p:ph type="body" sz="quarter" idx="12" hasCustomPrompt="1"/>
          </p:nvPr>
        </p:nvSpPr>
        <p:spPr>
          <a:xfrm>
            <a:off x="457200" y="4876800"/>
            <a:ext cx="8229600" cy="1447800"/>
          </a:xfrm>
        </p:spPr>
        <p:txBody>
          <a:bodyPr tIns="91440" rIns="9144" bIns="91440" anchor="t"/>
          <a:lstStyle>
            <a:lvl1pPr marL="0" marR="0" indent="0" algn="l">
              <a:buFontTx/>
              <a:buNone/>
              <a:defRPr sz="1800" i="0"/>
            </a:lvl1pPr>
            <a:extLst/>
          </a:lstStyle>
          <a:p>
            <a:pPr lvl="0"/>
            <a:r>
              <a:rPr lang="en-US" dirty="0" smtClean="0"/>
              <a:t>Click to add caption</a:t>
            </a:r>
            <a:endParaRPr lang="en-US" dirty="0"/>
          </a:p>
        </p:txBody>
      </p:sp>
      <p:sp>
        <p:nvSpPr>
          <p:cNvPr id="5" name="Rectangle 4"/>
          <p:cNvSpPr>
            <a:spLocks noGrp="1"/>
          </p:cNvSpPr>
          <p:nvPr>
            <p:ph type="dt" sz="half" idx="31"/>
          </p:nvPr>
        </p:nvSpPr>
        <p:spPr/>
        <p:txBody>
          <a:bodyPr/>
          <a:lstStyle>
            <a:extLst/>
          </a:lstStyle>
          <a:p>
            <a:fld id="{F30C84A2-23CF-44F5-B813-5187ED5C7D1C}" type="datetimeFigureOut">
              <a:rPr lang="en-US" sz="1200" smtClean="0">
                <a:solidFill>
                  <a:schemeClr val="tx2"/>
                </a:solidFill>
              </a:rPr>
              <a:pPr/>
              <a:t>5/12/2013</a:t>
            </a:fld>
            <a:endParaRPr lang="en-US" dirty="0"/>
          </a:p>
        </p:txBody>
      </p:sp>
      <p:sp>
        <p:nvSpPr>
          <p:cNvPr id="6" name="Rectangle 5"/>
          <p:cNvSpPr>
            <a:spLocks noGrp="1"/>
          </p:cNvSpPr>
          <p:nvPr>
            <p:ph type="sldNum" sz="quarter" idx="32"/>
          </p:nvPr>
        </p:nvSpPr>
        <p:spPr/>
        <p:txBody>
          <a:bodyPr/>
          <a:lstStyle>
            <a:extLst/>
          </a:lstStyle>
          <a:p>
            <a:pPr algn="r"/>
            <a:fld id="{F99EC173-99AE-4773-AB25-02E469A13EAE}" type="slidenum">
              <a:rPr lang="en-US" sz="1200" smtClean="0">
                <a:solidFill>
                  <a:schemeClr val="tx2"/>
                </a:solidFill>
              </a:rPr>
              <a:pPr algn="r"/>
              <a:t>‹#›</a:t>
            </a:fld>
            <a:endParaRPr lang="en-US" dirty="0"/>
          </a:p>
        </p:txBody>
      </p:sp>
      <p:sp>
        <p:nvSpPr>
          <p:cNvPr id="7" name="Rectangle 6"/>
          <p:cNvSpPr>
            <a:spLocks noGrp="1"/>
          </p:cNvSpPr>
          <p:nvPr>
            <p:ph type="ftr" sz="quarter" idx="33"/>
          </p:nvPr>
        </p:nvSpPr>
        <p:spPr/>
        <p:txBody>
          <a:bodyPr/>
          <a:lstStyle>
            <a:extLst/>
          </a:lstStyle>
          <a:p>
            <a:endParaRPr lang="en-US" dirty="0"/>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3" name="Rectangle 13"/>
          <p:cNvSpPr>
            <a:spLocks noGrp="1"/>
          </p:cNvSpPr>
          <p:nvPr>
            <p:ph type="title"/>
          </p:nvPr>
        </p:nvSpPr>
        <p:spPr/>
        <p:txBody>
          <a:bodyPr anchor="ctr"/>
          <a:lstStyle>
            <a:extLst/>
          </a:lstStyle>
          <a:p>
            <a:r>
              <a:rPr lang="en-US" noProof="1" smtClean="0"/>
              <a:t>Click to edit Master title style</a:t>
            </a:r>
            <a:endParaRPr lang="en-US"/>
          </a:p>
        </p:txBody>
      </p:sp>
      <p:sp>
        <p:nvSpPr>
          <p:cNvPr id="14" name="Rectangle 6"/>
          <p:cNvSpPr>
            <a:spLocks noGrp="1"/>
          </p:cNvSpPr>
          <p:nvPr>
            <p:ph idx="1"/>
          </p:nvPr>
        </p:nvSpPr>
        <p:spPr/>
        <p:txBody>
          <a:bodyPr/>
          <a:lstStyle>
            <a:extLst/>
          </a:lstStyle>
          <a:p>
            <a:pPr lvl="0"/>
            <a:r>
              <a:rPr lang="en-US" noProof="1" smtClean="0"/>
              <a:t>Click to edit Master text styles</a:t>
            </a:r>
          </a:p>
          <a:p>
            <a:pPr lvl="1"/>
            <a:r>
              <a:rPr lang="en-US" noProof="1" smtClean="0"/>
              <a:t>Second level</a:t>
            </a:r>
          </a:p>
          <a:p>
            <a:pPr lvl="2"/>
            <a:r>
              <a:rPr lang="en-US" noProof="1" smtClean="0"/>
              <a:t>Third level</a:t>
            </a:r>
          </a:p>
          <a:p>
            <a:pPr lvl="3"/>
            <a:r>
              <a:rPr lang="en-US" noProof="1" smtClean="0"/>
              <a:t>Fourth level</a:t>
            </a:r>
          </a:p>
          <a:p>
            <a:pPr lvl="4"/>
            <a:r>
              <a:rPr lang="en-US" noProof="1" smtClean="0"/>
              <a:t>Fifth level</a:t>
            </a:r>
            <a:endParaRPr lang="en-US"/>
          </a:p>
        </p:txBody>
      </p:sp>
      <p:sp>
        <p:nvSpPr>
          <p:cNvPr id="2" name="Rectangle 7"/>
          <p:cNvSpPr>
            <a:spLocks noGrp="1"/>
          </p:cNvSpPr>
          <p:nvPr>
            <p:ph type="dt" sz="half" idx="10"/>
          </p:nvPr>
        </p:nvSpPr>
        <p:spPr/>
        <p:txBody>
          <a:bodyPr/>
          <a:lstStyle>
            <a:extLst/>
          </a:lstStyle>
          <a:p>
            <a:fld id="{ACB2EC6F-6501-4E04-BD6C-A8A6CABB2C5B}" type="datetimeFigureOut">
              <a:rPr lang="en-US" smtClean="0"/>
              <a:pPr/>
              <a:t>5/12/2013</a:t>
            </a:fld>
            <a:endParaRPr lang="en-US" dirty="0"/>
          </a:p>
        </p:txBody>
      </p:sp>
      <p:sp>
        <p:nvSpPr>
          <p:cNvPr id="27" name="Rectangle 19"/>
          <p:cNvSpPr>
            <a:spLocks noGrp="1"/>
          </p:cNvSpPr>
          <p:nvPr>
            <p:ph type="ftr" sz="quarter" idx="11"/>
          </p:nvPr>
        </p:nvSpPr>
        <p:spPr/>
        <p:txBody>
          <a:bodyPr/>
          <a:lstStyle>
            <a:extLst/>
          </a:lstStyle>
          <a:p>
            <a:endParaRPr lang="en-US" dirty="0"/>
          </a:p>
        </p:txBody>
      </p:sp>
      <p:sp>
        <p:nvSpPr>
          <p:cNvPr id="24" name="Rectangle 26"/>
          <p:cNvSpPr>
            <a:spLocks noGrp="1"/>
          </p:cNvSpPr>
          <p:nvPr>
            <p:ph type="sldNum" sz="quarter" idx="12"/>
          </p:nvPr>
        </p:nvSpPr>
        <p:spPr/>
        <p:txBody>
          <a:bodyPr/>
          <a:lstStyle>
            <a:extLst/>
          </a:lstStyle>
          <a:p>
            <a:fld id="{963B0023-0CED-47F7-85AE-654F0B232C29}" type="slidenum">
              <a:rPr lang="en-US" smtClean="0"/>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ColTx" preserve="1">
  <p:cSld name="Portrait with Caption">
    <p:spTree>
      <p:nvGrpSpPr>
        <p:cNvPr id="1" name=""/>
        <p:cNvGrpSpPr/>
        <p:nvPr/>
      </p:nvGrpSpPr>
      <p:grpSpPr>
        <a:xfrm>
          <a:off x="0" y="0"/>
          <a:ext cx="0" cy="0"/>
          <a:chOff x="0" y="0"/>
          <a:chExt cx="0" cy="0"/>
        </a:xfrm>
      </p:grpSpPr>
      <p:sp>
        <p:nvSpPr>
          <p:cNvPr id="11" name="Rectangle 8"/>
          <p:cNvSpPr>
            <a:spLocks noGrp="1"/>
          </p:cNvSpPr>
          <p:nvPr>
            <p:ph type="pic" sz="quarter" idx="10"/>
          </p:nvPr>
        </p:nvSpPr>
        <p:spPr>
          <a:xfrm>
            <a:off x="419375" y="233241"/>
            <a:ext cx="4640305" cy="61722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1588" algn="ctr" rtl="0" latinLnBrk="0">
              <a:spcBef>
                <a:spcPct val="20000"/>
              </a:spcBef>
              <a:buFontTx/>
              <a:buNone/>
            </a:pPr>
            <a:r>
              <a:rPr lang="en-US" i="0" smtClean="0"/>
              <a:t>Click icon to add picture</a:t>
            </a:r>
            <a:endParaRPr lang="en-US" i="0" dirty="0"/>
          </a:p>
        </p:txBody>
      </p:sp>
      <p:sp>
        <p:nvSpPr>
          <p:cNvPr id="13" name="Rectangle 6"/>
          <p:cNvSpPr>
            <a:spLocks noGrp="1"/>
          </p:cNvSpPr>
          <p:nvPr>
            <p:ph type="body" sz="quarter" idx="11" hasCustomPrompt="1"/>
          </p:nvPr>
        </p:nvSpPr>
        <p:spPr>
          <a:xfrm>
            <a:off x="5257800" y="3048000"/>
            <a:ext cx="3505200" cy="3352800"/>
          </a:xfrm>
        </p:spPr>
        <p:txBody>
          <a:bodyPr tIns="91440" bIns="91440" anchor="b" anchorCtr="0">
            <a:noAutofit/>
          </a:bodyPr>
          <a:lstStyle>
            <a:lvl1pPr marL="0" marR="0" indent="0" algn="l" rtl="0" latinLnBrk="0">
              <a:spcBef>
                <a:spcPct val="20000"/>
              </a:spcBef>
              <a:buFontTx/>
              <a:buNone/>
              <a:defRPr sz="1800" i="0" baseline="0">
                <a:solidFill>
                  <a:schemeClr val="tx1"/>
                </a:solidFill>
                <a:latin typeface="+mn-lt"/>
                <a:ea typeface="+mn-ea"/>
                <a:cs typeface="+mn-cs"/>
              </a:defRPr>
            </a:lvl1pPr>
            <a:extLst/>
          </a:lstStyle>
          <a:p>
            <a:pPr lvl="0"/>
            <a:r>
              <a:rPr lang="en-US" dirty="0" smtClean="0"/>
              <a:t>Click to add caption</a:t>
            </a:r>
            <a:endParaRPr lang="en-US" dirty="0"/>
          </a:p>
        </p:txBody>
      </p:sp>
      <p:sp>
        <p:nvSpPr>
          <p:cNvPr id="4" name="Rectangle 3"/>
          <p:cNvSpPr>
            <a:spLocks noGrp="1"/>
          </p:cNvSpPr>
          <p:nvPr>
            <p:ph type="dt" sz="half" idx="12"/>
          </p:nvPr>
        </p:nvSpPr>
        <p:spPr/>
        <p:txBody>
          <a:bodyPr/>
          <a:lstStyle>
            <a:extLst/>
          </a:lstStyle>
          <a:p>
            <a:fld id="{F30C84A2-23CF-44F5-B813-5187ED5C7D1C}" type="datetimeFigureOut">
              <a:rPr lang="en-US" sz="1200" smtClean="0">
                <a:solidFill>
                  <a:schemeClr val="tx2"/>
                </a:solidFill>
              </a:rPr>
              <a:pPr/>
              <a:t>5/12/2013</a:t>
            </a:fld>
            <a:endParaRPr lang="en-US" dirty="0"/>
          </a:p>
        </p:txBody>
      </p:sp>
      <p:sp>
        <p:nvSpPr>
          <p:cNvPr id="5" name="Rectangle 4"/>
          <p:cNvSpPr>
            <a:spLocks noGrp="1"/>
          </p:cNvSpPr>
          <p:nvPr>
            <p:ph type="sldNum" sz="quarter" idx="13"/>
          </p:nvPr>
        </p:nvSpPr>
        <p:spPr/>
        <p:txBody>
          <a:bodyPr/>
          <a:lstStyle>
            <a:extLst/>
          </a:lstStyle>
          <a:p>
            <a:pPr algn="r"/>
            <a:fld id="{F99EC173-99AE-4773-AB25-02E469A13EAE}" type="slidenum">
              <a:rPr lang="en-US" sz="1200" smtClean="0">
                <a:solidFill>
                  <a:schemeClr val="tx2"/>
                </a:solidFill>
              </a:rPr>
              <a:pPr algn="r"/>
              <a:t>‹#›</a:t>
            </a:fld>
            <a:endParaRPr lang="en-US" dirty="0"/>
          </a:p>
        </p:txBody>
      </p:sp>
      <p:sp>
        <p:nvSpPr>
          <p:cNvPr id="6" name="Rectangle 5"/>
          <p:cNvSpPr>
            <a:spLocks noGrp="1"/>
          </p:cNvSpPr>
          <p:nvPr>
            <p:ph type="ftr" sz="quarter" idx="14"/>
          </p:nvPr>
        </p:nvSpPr>
        <p:spPr/>
        <p:txBody>
          <a:bodyPr/>
          <a:lstStyle>
            <a:extLst/>
          </a:lstStyle>
          <a:p>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Landscape (Fullscreen)">
    <p:spTree>
      <p:nvGrpSpPr>
        <p:cNvPr id="1" name=""/>
        <p:cNvGrpSpPr/>
        <p:nvPr/>
      </p:nvGrpSpPr>
      <p:grpSpPr>
        <a:xfrm>
          <a:off x="0" y="0"/>
          <a:ext cx="0" cy="0"/>
          <a:chOff x="0" y="0"/>
          <a:chExt cx="0" cy="0"/>
        </a:xfrm>
      </p:grpSpPr>
      <p:sp>
        <p:nvSpPr>
          <p:cNvPr id="15" name="Rectangle 6"/>
          <p:cNvSpPr>
            <a:spLocks noGrp="1" noChangeAspect="1"/>
          </p:cNvSpPr>
          <p:nvPr>
            <p:ph type="pic" sz="quarter" idx="10" hasCustomPrompt="1"/>
          </p:nvPr>
        </p:nvSpPr>
        <p:spPr>
          <a:xfrm>
            <a:off x="0" y="0"/>
            <a:ext cx="9144000" cy="6858000"/>
          </a:xfrm>
          <a:noFill/>
          <a:ln w="25400" cap="rnd" cmpd="sng" algn="ctr">
            <a:noFill/>
            <a:prstDash val="solid"/>
          </a:ln>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a:buFontTx/>
              <a:buNone/>
            </a:pPr>
            <a:r>
              <a:rPr lang="en-US" i="0" dirty="0" smtClean="0"/>
              <a:t>Click icon</a:t>
            </a:r>
            <a:r>
              <a:rPr lang="en-US" i="0" baseline="0" dirty="0" smtClean="0"/>
              <a:t> to add </a:t>
            </a:r>
            <a:r>
              <a:rPr lang="en-US" i="0" dirty="0" smtClean="0"/>
              <a:t>full page picture</a:t>
            </a:r>
            <a:endParaRPr lang="en-US" i="0" baseline="0" dirty="0" smtClean="0"/>
          </a:p>
          <a:p>
            <a:pPr marL="0" marR="0" indent="0" algn="ctr">
              <a:buFontTx/>
              <a:buNone/>
            </a:pPr>
            <a:endParaRPr lang="en-US" i="0" dirty="0" smtClean="0"/>
          </a:p>
          <a:p>
            <a:pPr algn="ctr">
              <a:buFontTx/>
              <a:buNone/>
            </a:pPr>
            <a:endParaRPr lang="en-US" i="0" dirty="0" smtClean="0"/>
          </a:p>
          <a:p>
            <a:pPr algn="ctr">
              <a:buFontTx/>
              <a:buNone/>
            </a:pPr>
            <a:endParaRPr lang="en-US" i="0"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Album Section">
    <p:spTree>
      <p:nvGrpSpPr>
        <p:cNvPr id="1" name=""/>
        <p:cNvGrpSpPr/>
        <p:nvPr/>
      </p:nvGrpSpPr>
      <p:grpSpPr>
        <a:xfrm>
          <a:off x="0" y="0"/>
          <a:ext cx="0" cy="0"/>
          <a:chOff x="0" y="0"/>
          <a:chExt cx="0" cy="0"/>
        </a:xfrm>
      </p:grpSpPr>
      <p:sp>
        <p:nvSpPr>
          <p:cNvPr id="17" name="Rectangle 2"/>
          <p:cNvSpPr>
            <a:spLocks noGrp="1"/>
          </p:cNvSpPr>
          <p:nvPr>
            <p:ph type="title" hasCustomPrompt="1"/>
          </p:nvPr>
        </p:nvSpPr>
        <p:spPr>
          <a:xfrm>
            <a:off x="752670" y="4572000"/>
            <a:ext cx="7781730" cy="990600"/>
          </a:xfrm>
        </p:spPr>
        <p:txBody>
          <a:bodyPr vert="horz" bIns="0" anchor="b" anchorCtr="0"/>
          <a:lstStyle>
            <a:lvl1pPr>
              <a:defRPr baseline="0"/>
            </a:lvl1pPr>
            <a:extLst/>
          </a:lstStyle>
          <a:p>
            <a:r>
              <a:rPr lang="en-US" dirty="0" smtClean="0"/>
              <a:t>Click to add section title</a:t>
            </a:r>
            <a:endParaRPr lang="en-US" dirty="0"/>
          </a:p>
        </p:txBody>
      </p:sp>
      <p:sp>
        <p:nvSpPr>
          <p:cNvPr id="27" name="Rectangle 11"/>
          <p:cNvSpPr>
            <a:spLocks noGrp="1"/>
          </p:cNvSpPr>
          <p:nvPr>
            <p:ph type="body" sz="quarter" idx="14" hasCustomPrompt="1"/>
          </p:nvPr>
        </p:nvSpPr>
        <p:spPr>
          <a:xfrm>
            <a:off x="752670" y="5600700"/>
            <a:ext cx="7772400" cy="838200"/>
          </a:xfrm>
        </p:spPr>
        <p:txBody>
          <a:bodyPr vert="horz" tIns="0"/>
          <a:lstStyle>
            <a:lvl1pPr>
              <a:buFontTx/>
              <a:buNone/>
              <a:defRPr sz="1800"/>
            </a:lvl1pPr>
            <a:extLst/>
          </a:lstStyle>
          <a:p>
            <a:pPr lvl="0"/>
            <a:r>
              <a:rPr lang="en-US" dirty="0" smtClean="0"/>
              <a:t>Click to add subtitle</a:t>
            </a:r>
            <a:endParaRPr lang="en-US" dirty="0"/>
          </a:p>
        </p:txBody>
      </p:sp>
      <p:sp>
        <p:nvSpPr>
          <p:cNvPr id="7" name="Rectangle 6"/>
          <p:cNvSpPr>
            <a:spLocks noGrp="1"/>
          </p:cNvSpPr>
          <p:nvPr>
            <p:ph type="pic" sz="quarter" idx="11"/>
          </p:nvPr>
        </p:nvSpPr>
        <p:spPr>
          <a:xfrm>
            <a:off x="786338" y="2140695"/>
            <a:ext cx="2286000" cy="22860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vert="horz"/>
          <a:lstStyle>
            <a:extLst/>
          </a:lstStyle>
          <a:p>
            <a:pPr algn="ctr">
              <a:buFontTx/>
              <a:buNone/>
            </a:pPr>
            <a:r>
              <a:rPr lang="en-US" sz="2000" smtClean="0"/>
              <a:t>Click icon to add picture</a:t>
            </a:r>
            <a:endParaRPr lang="en-US" sz="2000" dirty="0"/>
          </a:p>
        </p:txBody>
      </p:sp>
      <p:sp>
        <p:nvSpPr>
          <p:cNvPr id="18" name="Rectangle 6"/>
          <p:cNvSpPr>
            <a:spLocks noGrp="1"/>
          </p:cNvSpPr>
          <p:nvPr>
            <p:ph type="pic" sz="quarter" idx="15"/>
          </p:nvPr>
        </p:nvSpPr>
        <p:spPr>
          <a:xfrm>
            <a:off x="3474604" y="2140695"/>
            <a:ext cx="2286000" cy="22860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vert="horz"/>
          <a:lstStyle>
            <a:extLst/>
          </a:lstStyle>
          <a:p>
            <a:pPr algn="ctr">
              <a:buFontTx/>
              <a:buNone/>
            </a:pPr>
            <a:r>
              <a:rPr lang="en-US" sz="2000" smtClean="0"/>
              <a:t>Click icon to add picture</a:t>
            </a:r>
            <a:endParaRPr lang="en-US" sz="2000" dirty="0"/>
          </a:p>
        </p:txBody>
      </p:sp>
      <p:sp>
        <p:nvSpPr>
          <p:cNvPr id="2" name="Rectangle 6"/>
          <p:cNvSpPr>
            <a:spLocks noGrp="1"/>
          </p:cNvSpPr>
          <p:nvPr>
            <p:ph type="pic" sz="quarter" idx="16"/>
          </p:nvPr>
        </p:nvSpPr>
        <p:spPr>
          <a:xfrm>
            <a:off x="6162870" y="2140695"/>
            <a:ext cx="2286000" cy="22860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vert="horz"/>
          <a:lstStyle>
            <a:extLst/>
          </a:lstStyle>
          <a:p>
            <a:pPr algn="ctr">
              <a:buFontTx/>
              <a:buNone/>
            </a:pPr>
            <a:r>
              <a:rPr lang="en-US" sz="2000" smtClean="0"/>
              <a:t>Click icon to add picture</a:t>
            </a:r>
            <a:endParaRPr lang="en-US" sz="2000" dirty="0"/>
          </a:p>
        </p:txBody>
      </p:sp>
      <p:sp>
        <p:nvSpPr>
          <p:cNvPr id="8" name="Rectangle 7"/>
          <p:cNvSpPr>
            <a:spLocks noGrp="1"/>
          </p:cNvSpPr>
          <p:nvPr>
            <p:ph type="dt" sz="half" idx="17"/>
          </p:nvPr>
        </p:nvSpPr>
        <p:spPr/>
        <p:txBody>
          <a:bodyPr/>
          <a:lstStyle>
            <a:extLst/>
          </a:lstStyle>
          <a:p>
            <a:fld id="{F30C84A2-23CF-44F5-B813-5187ED5C7D1C}" type="datetimeFigureOut">
              <a:rPr lang="en-US" sz="1200" smtClean="0">
                <a:solidFill>
                  <a:schemeClr val="tx2"/>
                </a:solidFill>
              </a:rPr>
              <a:pPr/>
              <a:t>5/12/2013</a:t>
            </a:fld>
            <a:endParaRPr lang="en-US" dirty="0"/>
          </a:p>
        </p:txBody>
      </p:sp>
      <p:sp>
        <p:nvSpPr>
          <p:cNvPr id="9" name="Rectangle 8"/>
          <p:cNvSpPr>
            <a:spLocks noGrp="1"/>
          </p:cNvSpPr>
          <p:nvPr>
            <p:ph type="sldNum" sz="quarter" idx="18"/>
          </p:nvPr>
        </p:nvSpPr>
        <p:spPr/>
        <p:txBody>
          <a:bodyPr/>
          <a:lstStyle>
            <a:extLst/>
          </a:lstStyle>
          <a:p>
            <a:pPr algn="r"/>
            <a:fld id="{F99EC173-99AE-4773-AB25-02E469A13EAE}" type="slidenum">
              <a:rPr lang="en-US" sz="1200" smtClean="0">
                <a:solidFill>
                  <a:schemeClr val="tx2"/>
                </a:solidFill>
              </a:rPr>
              <a:pPr algn="r"/>
              <a:t>‹#›</a:t>
            </a:fld>
            <a:endParaRPr lang="en-US" dirty="0"/>
          </a:p>
        </p:txBody>
      </p:sp>
      <p:sp>
        <p:nvSpPr>
          <p:cNvPr id="10" name="Rectangle 9"/>
          <p:cNvSpPr>
            <a:spLocks noGrp="1"/>
          </p:cNvSpPr>
          <p:nvPr>
            <p:ph type="ftr" sz="quarter" idx="19"/>
          </p:nvPr>
        </p:nvSpPr>
        <p:spPr/>
        <p:txBody>
          <a:bodyPr/>
          <a:lstStyle>
            <a:extLst/>
          </a:lstStyle>
          <a:p>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ColTx" preserve="1">
  <p:cSld name="2-Up Portrait with Captions">
    <p:spTree>
      <p:nvGrpSpPr>
        <p:cNvPr id="1" name=""/>
        <p:cNvGrpSpPr/>
        <p:nvPr/>
      </p:nvGrpSpPr>
      <p:grpSpPr>
        <a:xfrm>
          <a:off x="0" y="0"/>
          <a:ext cx="0" cy="0"/>
          <a:chOff x="0" y="0"/>
          <a:chExt cx="0" cy="0"/>
        </a:xfrm>
      </p:grpSpPr>
      <p:sp>
        <p:nvSpPr>
          <p:cNvPr id="20" name="Rectangle 8"/>
          <p:cNvSpPr>
            <a:spLocks noGrp="1" noChangeAspect="1"/>
          </p:cNvSpPr>
          <p:nvPr>
            <p:ph type="pic" sz="quarter" idx="10"/>
          </p:nvPr>
        </p:nvSpPr>
        <p:spPr>
          <a:xfrm>
            <a:off x="4722047" y="609600"/>
            <a:ext cx="3431353" cy="4575141"/>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1588" algn="ctr" rtl="0" latinLnBrk="0">
              <a:spcBef>
                <a:spcPct val="20000"/>
              </a:spcBef>
              <a:buFontTx/>
              <a:buNone/>
            </a:pPr>
            <a:r>
              <a:rPr lang="en-US" sz="2400" i="0" smtClean="0"/>
              <a:t>Click icon to add picture</a:t>
            </a:r>
            <a:endParaRPr lang="en-US" sz="2400" i="0" dirty="0"/>
          </a:p>
        </p:txBody>
      </p:sp>
      <p:sp>
        <p:nvSpPr>
          <p:cNvPr id="11" name="Rectangle 8"/>
          <p:cNvSpPr>
            <a:spLocks noGrp="1" noChangeAspect="1"/>
          </p:cNvSpPr>
          <p:nvPr>
            <p:ph type="pic" sz="quarter" idx="11"/>
          </p:nvPr>
        </p:nvSpPr>
        <p:spPr>
          <a:xfrm>
            <a:off x="1066800" y="609600"/>
            <a:ext cx="3429000" cy="45720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1588" algn="ctr" rtl="0" latinLnBrk="0">
              <a:spcBef>
                <a:spcPct val="20000"/>
              </a:spcBef>
              <a:buFontTx/>
              <a:buNone/>
            </a:pPr>
            <a:r>
              <a:rPr lang="en-US" sz="2400" i="0" smtClean="0"/>
              <a:t>Click icon to add picture</a:t>
            </a:r>
            <a:endParaRPr lang="en-US" sz="2400" i="0" dirty="0"/>
          </a:p>
        </p:txBody>
      </p:sp>
      <p:sp>
        <p:nvSpPr>
          <p:cNvPr id="3" name="Rectangle 7"/>
          <p:cNvSpPr>
            <a:spLocks noGrp="1"/>
          </p:cNvSpPr>
          <p:nvPr>
            <p:ph type="body" sz="quarter" idx="14" hasCustomPrompt="1"/>
          </p:nvPr>
        </p:nvSpPr>
        <p:spPr>
          <a:xfrm>
            <a:off x="1066800" y="5334000"/>
            <a:ext cx="3429000" cy="1066800"/>
          </a:xfrm>
        </p:spPr>
        <p:txBody>
          <a:bodyPr lIns="91440" rIns="9144" anchor="t" anchorCtr="0">
            <a:noAutofit/>
          </a:bodyPr>
          <a:lstStyle>
            <a:lvl1pPr marL="0" marR="0" indent="0" algn="l" rtl="0" latinLnBrk="0">
              <a:spcBef>
                <a:spcPct val="20000"/>
              </a:spcBef>
              <a:buFontTx/>
              <a:buNone/>
              <a:defRPr sz="1800" baseline="0">
                <a:solidFill>
                  <a:schemeClr val="tx1"/>
                </a:solidFill>
                <a:latin typeface="+mn-lt"/>
                <a:ea typeface="+mn-ea"/>
                <a:cs typeface="+mn-cs"/>
              </a:defRPr>
            </a:lvl1pPr>
            <a:extLst/>
          </a:lstStyle>
          <a:p>
            <a:pPr lvl="0"/>
            <a:r>
              <a:rPr lang="en-US" dirty="0" smtClean="0"/>
              <a:t>Click to add caption</a:t>
            </a:r>
            <a:endParaRPr lang="en-US" dirty="0"/>
          </a:p>
        </p:txBody>
      </p:sp>
      <p:sp>
        <p:nvSpPr>
          <p:cNvPr id="19" name="Rectangle 7"/>
          <p:cNvSpPr>
            <a:spLocks noGrp="1"/>
          </p:cNvSpPr>
          <p:nvPr>
            <p:ph type="body" sz="quarter" idx="15" hasCustomPrompt="1"/>
          </p:nvPr>
        </p:nvSpPr>
        <p:spPr>
          <a:xfrm>
            <a:off x="4724400" y="5334000"/>
            <a:ext cx="3429000" cy="1066800"/>
          </a:xfrm>
        </p:spPr>
        <p:txBody>
          <a:bodyPr lIns="91440" rIns="9144" anchor="t" anchorCtr="0">
            <a:noAutofit/>
          </a:bodyPr>
          <a:lstStyle>
            <a:lvl1pPr marL="0" marR="0" indent="0" algn="l" rtl="0" latinLnBrk="0">
              <a:spcBef>
                <a:spcPct val="20000"/>
              </a:spcBef>
              <a:buFontTx/>
              <a:buNone/>
              <a:defRPr sz="1800" baseline="0">
                <a:solidFill>
                  <a:schemeClr val="tx1"/>
                </a:solidFill>
                <a:latin typeface="+mn-lt"/>
                <a:ea typeface="+mn-ea"/>
                <a:cs typeface="+mn-cs"/>
              </a:defRPr>
            </a:lvl1pPr>
            <a:extLst/>
          </a:lstStyle>
          <a:p>
            <a:pPr lvl="0"/>
            <a:r>
              <a:rPr lang="en-US" dirty="0" smtClean="0"/>
              <a:t>Click to add caption</a:t>
            </a:r>
            <a:endParaRPr lang="en-US" dirty="0"/>
          </a:p>
        </p:txBody>
      </p:sp>
      <p:sp>
        <p:nvSpPr>
          <p:cNvPr id="6" name="Rectangle 5"/>
          <p:cNvSpPr>
            <a:spLocks noGrp="1"/>
          </p:cNvSpPr>
          <p:nvPr>
            <p:ph type="dt" sz="half" idx="16"/>
          </p:nvPr>
        </p:nvSpPr>
        <p:spPr/>
        <p:txBody>
          <a:bodyPr/>
          <a:lstStyle>
            <a:extLst/>
          </a:lstStyle>
          <a:p>
            <a:fld id="{F30C84A2-23CF-44F5-B813-5187ED5C7D1C}" type="datetimeFigureOut">
              <a:rPr lang="en-US" sz="1200" smtClean="0">
                <a:solidFill>
                  <a:schemeClr val="tx2"/>
                </a:solidFill>
              </a:rPr>
              <a:pPr/>
              <a:t>5/12/2013</a:t>
            </a:fld>
            <a:endParaRPr lang="en-US" dirty="0"/>
          </a:p>
        </p:txBody>
      </p:sp>
      <p:sp>
        <p:nvSpPr>
          <p:cNvPr id="7" name="Rectangle 6"/>
          <p:cNvSpPr>
            <a:spLocks noGrp="1"/>
          </p:cNvSpPr>
          <p:nvPr>
            <p:ph type="sldNum" sz="quarter" idx="17"/>
          </p:nvPr>
        </p:nvSpPr>
        <p:spPr/>
        <p:txBody>
          <a:bodyPr/>
          <a:lstStyle>
            <a:extLst/>
          </a:lstStyle>
          <a:p>
            <a:pPr algn="r"/>
            <a:fld id="{F99EC173-99AE-4773-AB25-02E469A13EAE}" type="slidenum">
              <a:rPr lang="en-US" sz="1200" smtClean="0">
                <a:solidFill>
                  <a:schemeClr val="tx2"/>
                </a:solidFill>
              </a:rPr>
              <a:pPr algn="r"/>
              <a:t>‹#›</a:t>
            </a:fld>
            <a:endParaRPr lang="en-US" dirty="0"/>
          </a:p>
        </p:txBody>
      </p:sp>
      <p:sp>
        <p:nvSpPr>
          <p:cNvPr id="8" name="Rectangle 7"/>
          <p:cNvSpPr>
            <a:spLocks noGrp="1"/>
          </p:cNvSpPr>
          <p:nvPr>
            <p:ph type="ftr" sz="quarter" idx="18"/>
          </p:nvPr>
        </p:nvSpPr>
        <p:spPr/>
        <p:txBody>
          <a:bodyPr/>
          <a:lstStyle>
            <a:extLst/>
          </a:lstStyle>
          <a:p>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Up Landscape with Captions">
    <p:spTree>
      <p:nvGrpSpPr>
        <p:cNvPr id="1" name=""/>
        <p:cNvGrpSpPr/>
        <p:nvPr/>
      </p:nvGrpSpPr>
      <p:grpSpPr>
        <a:xfrm>
          <a:off x="0" y="0"/>
          <a:ext cx="0" cy="0"/>
          <a:chOff x="0" y="0"/>
          <a:chExt cx="0" cy="0"/>
        </a:xfrm>
      </p:grpSpPr>
      <p:sp>
        <p:nvSpPr>
          <p:cNvPr id="23" name="Rectangle 7"/>
          <p:cNvSpPr>
            <a:spLocks noGrp="1" noChangeAspect="1"/>
          </p:cNvSpPr>
          <p:nvPr>
            <p:ph type="pic" sz="quarter" idx="13"/>
          </p:nvPr>
        </p:nvSpPr>
        <p:spPr>
          <a:xfrm>
            <a:off x="4648200" y="1676400"/>
            <a:ext cx="4038600" cy="302895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25" name="Rectangle 7"/>
          <p:cNvSpPr>
            <a:spLocks noGrp="1" noChangeAspect="1"/>
          </p:cNvSpPr>
          <p:nvPr>
            <p:ph type="pic" sz="quarter" idx="14"/>
          </p:nvPr>
        </p:nvSpPr>
        <p:spPr>
          <a:xfrm>
            <a:off x="457200" y="1676400"/>
            <a:ext cx="4038600" cy="302895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0" algn="ctr" rtl="0" latinLnBrk="0">
              <a:buFontTx/>
              <a:buNone/>
            </a:pPr>
            <a:r>
              <a:rPr lang="en-US" smtClean="0"/>
              <a:t>Click icon to add picture</a:t>
            </a:r>
            <a:endParaRPr lang="en-US" dirty="0"/>
          </a:p>
        </p:txBody>
      </p:sp>
      <p:sp>
        <p:nvSpPr>
          <p:cNvPr id="8" name="Rectangle 7"/>
          <p:cNvSpPr>
            <a:spLocks noGrp="1"/>
          </p:cNvSpPr>
          <p:nvPr>
            <p:ph type="body" sz="quarter" idx="16" hasCustomPrompt="1"/>
          </p:nvPr>
        </p:nvSpPr>
        <p:spPr>
          <a:xfrm>
            <a:off x="457200" y="4857750"/>
            <a:ext cx="4038600" cy="1238250"/>
          </a:xfrm>
        </p:spPr>
        <p:txBody>
          <a:bodyPr rIns="9144" anchor="t" anchorCtr="0">
            <a:noAutofit/>
          </a:bodyPr>
          <a:lstStyle>
            <a:lvl1pPr marL="0" marR="0" indent="0" algn="l" rtl="0" latinLnBrk="0">
              <a:spcBef>
                <a:spcPct val="20000"/>
              </a:spcBef>
              <a:buFontTx/>
              <a:buNone/>
              <a:defRPr sz="1800" baseline="0">
                <a:solidFill>
                  <a:schemeClr val="tx1"/>
                </a:solidFill>
                <a:latin typeface="+mn-lt"/>
                <a:ea typeface="+mn-ea"/>
                <a:cs typeface="+mn-cs"/>
              </a:defRPr>
            </a:lvl1pPr>
            <a:extLst/>
          </a:lstStyle>
          <a:p>
            <a:pPr lvl="0"/>
            <a:r>
              <a:rPr lang="en-US" dirty="0" smtClean="0"/>
              <a:t>Click to add caption</a:t>
            </a:r>
            <a:endParaRPr lang="en-US" dirty="0"/>
          </a:p>
        </p:txBody>
      </p:sp>
      <p:sp>
        <p:nvSpPr>
          <p:cNvPr id="19" name="Rectangle 7"/>
          <p:cNvSpPr>
            <a:spLocks noGrp="1"/>
          </p:cNvSpPr>
          <p:nvPr>
            <p:ph type="body" sz="quarter" idx="17" hasCustomPrompt="1"/>
          </p:nvPr>
        </p:nvSpPr>
        <p:spPr>
          <a:xfrm>
            <a:off x="4648200" y="4857750"/>
            <a:ext cx="4038600" cy="1238250"/>
          </a:xfrm>
        </p:spPr>
        <p:txBody>
          <a:bodyPr rIns="9144" anchor="t" anchorCtr="0">
            <a:noAutofit/>
          </a:bodyPr>
          <a:lstStyle>
            <a:lvl1pPr marL="0" marR="0" indent="0" algn="l" rtl="0" latinLnBrk="0">
              <a:spcBef>
                <a:spcPct val="20000"/>
              </a:spcBef>
              <a:buFontTx/>
              <a:buNone/>
              <a:defRPr sz="1800" baseline="0">
                <a:solidFill>
                  <a:schemeClr val="tx1"/>
                </a:solidFill>
                <a:latin typeface="+mn-lt"/>
                <a:ea typeface="+mn-ea"/>
                <a:cs typeface="+mn-cs"/>
              </a:defRPr>
            </a:lvl1pPr>
            <a:extLst/>
          </a:lstStyle>
          <a:p>
            <a:pPr lvl="0"/>
            <a:r>
              <a:rPr lang="en-US" dirty="0" smtClean="0"/>
              <a:t>Click to add caption</a:t>
            </a:r>
            <a:endParaRPr lang="en-US" dirty="0"/>
          </a:p>
        </p:txBody>
      </p:sp>
      <p:sp>
        <p:nvSpPr>
          <p:cNvPr id="6" name="Rectangle 5"/>
          <p:cNvSpPr>
            <a:spLocks noGrp="1"/>
          </p:cNvSpPr>
          <p:nvPr>
            <p:ph type="dt" sz="half" idx="18"/>
          </p:nvPr>
        </p:nvSpPr>
        <p:spPr/>
        <p:txBody>
          <a:bodyPr/>
          <a:lstStyle>
            <a:extLst/>
          </a:lstStyle>
          <a:p>
            <a:fld id="{F30C84A2-23CF-44F5-B813-5187ED5C7D1C}" type="datetimeFigureOut">
              <a:rPr lang="en-US" sz="1200" smtClean="0">
                <a:solidFill>
                  <a:schemeClr val="tx2"/>
                </a:solidFill>
              </a:rPr>
              <a:pPr/>
              <a:t>5/12/2013</a:t>
            </a:fld>
            <a:endParaRPr lang="en-US" dirty="0"/>
          </a:p>
        </p:txBody>
      </p:sp>
      <p:sp>
        <p:nvSpPr>
          <p:cNvPr id="7" name="Rectangle 6"/>
          <p:cNvSpPr>
            <a:spLocks noGrp="1"/>
          </p:cNvSpPr>
          <p:nvPr>
            <p:ph type="sldNum" sz="quarter" idx="19"/>
          </p:nvPr>
        </p:nvSpPr>
        <p:spPr/>
        <p:txBody>
          <a:bodyPr/>
          <a:lstStyle>
            <a:extLst/>
          </a:lstStyle>
          <a:p>
            <a:pPr algn="r"/>
            <a:fld id="{F99EC173-99AE-4773-AB25-02E469A13EAE}" type="slidenum">
              <a:rPr lang="en-US" sz="1200" smtClean="0">
                <a:solidFill>
                  <a:schemeClr val="tx2"/>
                </a:solidFill>
              </a:rPr>
              <a:pPr algn="r"/>
              <a:t>‹#›</a:t>
            </a:fld>
            <a:endParaRPr lang="en-US" dirty="0"/>
          </a:p>
        </p:txBody>
      </p:sp>
      <p:sp>
        <p:nvSpPr>
          <p:cNvPr id="9" name="Rectangle 8"/>
          <p:cNvSpPr>
            <a:spLocks noGrp="1"/>
          </p:cNvSpPr>
          <p:nvPr>
            <p:ph type="ftr" sz="quarter" idx="20"/>
          </p:nvPr>
        </p:nvSpPr>
        <p:spPr/>
        <p:txBody>
          <a:bodyPr/>
          <a:lstStyle>
            <a:extLst/>
          </a:lstStyle>
          <a:p>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Up Mixed with Caption">
    <p:spTree>
      <p:nvGrpSpPr>
        <p:cNvPr id="1" name=""/>
        <p:cNvGrpSpPr/>
        <p:nvPr/>
      </p:nvGrpSpPr>
      <p:grpSpPr>
        <a:xfrm>
          <a:off x="0" y="0"/>
          <a:ext cx="0" cy="0"/>
          <a:chOff x="0" y="0"/>
          <a:chExt cx="0" cy="0"/>
        </a:xfrm>
      </p:grpSpPr>
      <p:sp>
        <p:nvSpPr>
          <p:cNvPr id="6" name="Rectangle 7"/>
          <p:cNvSpPr>
            <a:spLocks noGrp="1" noChangeAspect="1"/>
          </p:cNvSpPr>
          <p:nvPr>
            <p:ph type="pic" sz="quarter" idx="11"/>
          </p:nvPr>
        </p:nvSpPr>
        <p:spPr>
          <a:xfrm>
            <a:off x="5141976" y="381000"/>
            <a:ext cx="3773424" cy="2830068"/>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1588" algn="ctr" rtl="0" latinLnBrk="0">
              <a:spcBef>
                <a:spcPct val="20000"/>
              </a:spcBef>
              <a:buClr>
                <a:srgbClr val="D34817"/>
              </a:buClr>
              <a:buSzPct val="85000"/>
              <a:buFontTx/>
              <a:buNone/>
            </a:pPr>
            <a:r>
              <a:rPr lang="en-US" i="0" smtClean="0"/>
              <a:t>Click icon to add picture</a:t>
            </a:r>
            <a:endParaRPr lang="en-US" i="0" dirty="0"/>
          </a:p>
        </p:txBody>
      </p:sp>
      <p:sp>
        <p:nvSpPr>
          <p:cNvPr id="22" name="Rectangle 7"/>
          <p:cNvSpPr>
            <a:spLocks noGrp="1" noChangeAspect="1"/>
          </p:cNvSpPr>
          <p:nvPr>
            <p:ph type="pic" sz="quarter" idx="12"/>
          </p:nvPr>
        </p:nvSpPr>
        <p:spPr>
          <a:xfrm>
            <a:off x="454152" y="381000"/>
            <a:ext cx="4462272" cy="5949696"/>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0" marR="0" indent="1588" algn="ctr" rtl="0" latinLnBrk="0">
              <a:spcBef>
                <a:spcPct val="20000"/>
              </a:spcBef>
              <a:buClr>
                <a:srgbClr val="D34817"/>
              </a:buClr>
              <a:buSzPct val="85000"/>
              <a:buFontTx/>
              <a:buNone/>
            </a:pPr>
            <a:r>
              <a:rPr lang="en-US" i="0" smtClean="0"/>
              <a:t>Click icon to add picture</a:t>
            </a:r>
            <a:endParaRPr lang="en-US" i="0" dirty="0"/>
          </a:p>
        </p:txBody>
      </p:sp>
      <p:sp>
        <p:nvSpPr>
          <p:cNvPr id="11" name="Rectangle 7"/>
          <p:cNvSpPr>
            <a:spLocks noGrp="1"/>
          </p:cNvSpPr>
          <p:nvPr>
            <p:ph type="body" sz="quarter" idx="13" hasCustomPrompt="1"/>
          </p:nvPr>
        </p:nvSpPr>
        <p:spPr>
          <a:xfrm>
            <a:off x="5141976" y="3352800"/>
            <a:ext cx="3773425" cy="2971800"/>
          </a:xfrm>
        </p:spPr>
        <p:txBody>
          <a:bodyPr anchor="t" anchorCtr="0">
            <a:noAutofit/>
          </a:bodyPr>
          <a:lstStyle>
            <a:lvl1pPr marL="0" marR="0" indent="0" algn="l" rtl="0" latinLnBrk="0">
              <a:spcBef>
                <a:spcPct val="20000"/>
              </a:spcBef>
              <a:buFontTx/>
              <a:buNone/>
              <a:defRPr sz="1800" i="0" baseline="0">
                <a:solidFill>
                  <a:schemeClr val="tx1"/>
                </a:solidFill>
                <a:latin typeface="+mn-lt"/>
                <a:ea typeface="+mn-ea"/>
                <a:cs typeface="+mn-cs"/>
              </a:defRPr>
            </a:lvl1pPr>
            <a:extLst/>
          </a:lstStyle>
          <a:p>
            <a:pPr lvl="0"/>
            <a:r>
              <a:rPr lang="en-US" dirty="0" smtClean="0"/>
              <a:t>Click to add caption</a:t>
            </a:r>
            <a:endParaRPr lang="en-US" dirty="0"/>
          </a:p>
        </p:txBody>
      </p:sp>
      <p:sp>
        <p:nvSpPr>
          <p:cNvPr id="5" name="Rectangle 4"/>
          <p:cNvSpPr>
            <a:spLocks noGrp="1"/>
          </p:cNvSpPr>
          <p:nvPr>
            <p:ph type="dt" sz="half" idx="14"/>
          </p:nvPr>
        </p:nvSpPr>
        <p:spPr/>
        <p:txBody>
          <a:bodyPr/>
          <a:lstStyle>
            <a:extLst/>
          </a:lstStyle>
          <a:p>
            <a:fld id="{F30C84A2-23CF-44F5-B813-5187ED5C7D1C}" type="datetimeFigureOut">
              <a:rPr lang="en-US" sz="1200" smtClean="0">
                <a:solidFill>
                  <a:schemeClr val="tx2"/>
                </a:solidFill>
              </a:rPr>
              <a:pPr/>
              <a:t>5/12/2013</a:t>
            </a:fld>
            <a:endParaRPr lang="en-US" dirty="0"/>
          </a:p>
        </p:txBody>
      </p:sp>
      <p:sp>
        <p:nvSpPr>
          <p:cNvPr id="7" name="Rectangle 6"/>
          <p:cNvSpPr>
            <a:spLocks noGrp="1"/>
          </p:cNvSpPr>
          <p:nvPr>
            <p:ph type="sldNum" sz="quarter" idx="15"/>
          </p:nvPr>
        </p:nvSpPr>
        <p:spPr/>
        <p:txBody>
          <a:bodyPr/>
          <a:lstStyle>
            <a:extLst/>
          </a:lstStyle>
          <a:p>
            <a:pPr algn="r"/>
            <a:fld id="{F99EC173-99AE-4773-AB25-02E469A13EAE}" type="slidenum">
              <a:rPr lang="en-US" sz="1200" smtClean="0">
                <a:solidFill>
                  <a:schemeClr val="tx2"/>
                </a:solidFill>
              </a:rPr>
              <a:pPr algn="r"/>
              <a:t>‹#›</a:t>
            </a:fld>
            <a:endParaRPr lang="en-US" dirty="0"/>
          </a:p>
        </p:txBody>
      </p:sp>
      <p:sp>
        <p:nvSpPr>
          <p:cNvPr id="8" name="Rectangle 7"/>
          <p:cNvSpPr>
            <a:spLocks noGrp="1"/>
          </p:cNvSpPr>
          <p:nvPr>
            <p:ph type="ftr" sz="quarter" idx="16"/>
          </p:nvPr>
        </p:nvSpPr>
        <p:spPr/>
        <p:txBody>
          <a:bodyPr/>
          <a:lstStyle>
            <a:extLst/>
          </a:lstStyle>
          <a:p>
            <a:endParaRPr lang="en-US" dirty="0"/>
          </a:p>
        </p:txBody>
      </p:sp>
    </p:spTree>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Up Portrait with Captions">
    <p:spTree>
      <p:nvGrpSpPr>
        <p:cNvPr id="1" name=""/>
        <p:cNvGrpSpPr/>
        <p:nvPr/>
      </p:nvGrpSpPr>
      <p:grpSpPr>
        <a:xfrm>
          <a:off x="0" y="0"/>
          <a:ext cx="0" cy="0"/>
          <a:chOff x="0" y="0"/>
          <a:chExt cx="0" cy="0"/>
        </a:xfrm>
      </p:grpSpPr>
      <p:sp>
        <p:nvSpPr>
          <p:cNvPr id="2" name="Rectangle 8"/>
          <p:cNvSpPr>
            <a:spLocks noGrp="1" noChangeAspect="1"/>
          </p:cNvSpPr>
          <p:nvPr>
            <p:ph type="pic" sz="quarter" idx="10"/>
          </p:nvPr>
        </p:nvSpPr>
        <p:spPr>
          <a:xfrm>
            <a:off x="228600" y="1066800"/>
            <a:ext cx="2743200" cy="36576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342900" indent="-342900" algn="ctr" rtl="0" latinLnBrk="0">
              <a:spcBef>
                <a:spcPct val="20000"/>
              </a:spcBef>
              <a:buClr>
                <a:srgbClr val="438086"/>
              </a:buClr>
              <a:buSzPct val="60000"/>
              <a:buFontTx/>
              <a:buNone/>
            </a:pPr>
            <a:r>
              <a:rPr lang="en-US" smtClean="0"/>
              <a:t>Click icon to add picture</a:t>
            </a:r>
            <a:endParaRPr lang="en-US" dirty="0"/>
          </a:p>
        </p:txBody>
      </p:sp>
      <p:sp>
        <p:nvSpPr>
          <p:cNvPr id="4" name="Rectangle 8"/>
          <p:cNvSpPr>
            <a:spLocks noGrp="1" noChangeAspect="1"/>
          </p:cNvSpPr>
          <p:nvPr>
            <p:ph type="pic" sz="quarter" idx="11"/>
          </p:nvPr>
        </p:nvSpPr>
        <p:spPr>
          <a:xfrm>
            <a:off x="3200400" y="1066800"/>
            <a:ext cx="2743200" cy="36576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342900" indent="-342900" algn="ctr" rtl="0" latinLnBrk="0">
              <a:spcBef>
                <a:spcPct val="20000"/>
              </a:spcBef>
              <a:buClr>
                <a:srgbClr val="438086"/>
              </a:buClr>
              <a:buSzPct val="60000"/>
              <a:buFontTx/>
              <a:buNone/>
            </a:pPr>
            <a:r>
              <a:rPr lang="en-US" smtClean="0"/>
              <a:t>Click icon to add picture</a:t>
            </a:r>
            <a:endParaRPr lang="en-US" dirty="0"/>
          </a:p>
        </p:txBody>
      </p:sp>
      <p:sp>
        <p:nvSpPr>
          <p:cNvPr id="31" name="Rectangle 8"/>
          <p:cNvSpPr>
            <a:spLocks noGrp="1" noChangeAspect="1"/>
          </p:cNvSpPr>
          <p:nvPr>
            <p:ph type="pic" sz="quarter" idx="12"/>
          </p:nvPr>
        </p:nvSpPr>
        <p:spPr>
          <a:xfrm>
            <a:off x="6172200" y="1066800"/>
            <a:ext cx="2743200" cy="36576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chor="t">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marL="342900" indent="-342900" algn="ctr" rtl="0" latinLnBrk="0">
              <a:spcBef>
                <a:spcPct val="20000"/>
              </a:spcBef>
              <a:buClr>
                <a:srgbClr val="438086"/>
              </a:buClr>
              <a:buSzPct val="60000"/>
              <a:buFontTx/>
              <a:buNone/>
            </a:pPr>
            <a:r>
              <a:rPr lang="en-US" smtClean="0"/>
              <a:t>Click icon to add picture</a:t>
            </a:r>
            <a:endParaRPr lang="en-US" dirty="0"/>
          </a:p>
        </p:txBody>
      </p:sp>
      <p:sp>
        <p:nvSpPr>
          <p:cNvPr id="7" name="Rectangle 6"/>
          <p:cNvSpPr>
            <a:spLocks noGrp="1"/>
          </p:cNvSpPr>
          <p:nvPr>
            <p:ph type="body" sz="quarter" idx="13" hasCustomPrompt="1"/>
          </p:nvPr>
        </p:nvSpPr>
        <p:spPr>
          <a:xfrm>
            <a:off x="228600" y="4876800"/>
            <a:ext cx="2743200" cy="1447800"/>
          </a:xfrm>
        </p:spPr>
        <p:txBody>
          <a:bodyPr anchor="t" anchorCtr="0">
            <a:noAutofit/>
          </a:bodyPr>
          <a:lstStyle>
            <a:lvl1pPr marL="0" marR="0" indent="0" algn="l" rtl="0" latinLnBrk="0">
              <a:spcBef>
                <a:spcPct val="20000"/>
              </a:spcBef>
              <a:buFontTx/>
              <a:buNone/>
              <a:defRPr sz="1800" baseline="0">
                <a:solidFill>
                  <a:schemeClr val="tx1"/>
                </a:solidFill>
                <a:latin typeface="+mn-lt"/>
                <a:ea typeface="+mn-ea"/>
                <a:cs typeface="+mn-cs"/>
              </a:defRPr>
            </a:lvl1pPr>
            <a:extLst/>
          </a:lstStyle>
          <a:p>
            <a:pPr lvl="0"/>
            <a:r>
              <a:rPr lang="en-US" dirty="0" smtClean="0"/>
              <a:t>Click to add caption</a:t>
            </a:r>
            <a:endParaRPr lang="en-US" dirty="0"/>
          </a:p>
        </p:txBody>
      </p:sp>
      <p:sp>
        <p:nvSpPr>
          <p:cNvPr id="6" name="Rectangle 6"/>
          <p:cNvSpPr>
            <a:spLocks noGrp="1"/>
          </p:cNvSpPr>
          <p:nvPr>
            <p:ph type="body" sz="quarter" idx="14" hasCustomPrompt="1"/>
          </p:nvPr>
        </p:nvSpPr>
        <p:spPr>
          <a:xfrm>
            <a:off x="3200400" y="4876800"/>
            <a:ext cx="2743200" cy="1447800"/>
          </a:xfrm>
        </p:spPr>
        <p:txBody>
          <a:bodyPr anchor="t" anchorCtr="0">
            <a:noAutofit/>
          </a:bodyPr>
          <a:lstStyle>
            <a:lvl1pPr marL="0" marR="0" indent="0" algn="l" rtl="0" latinLnBrk="0">
              <a:spcBef>
                <a:spcPct val="20000"/>
              </a:spcBef>
              <a:buFontTx/>
              <a:buNone/>
              <a:defRPr sz="1800" baseline="0">
                <a:solidFill>
                  <a:schemeClr val="tx1"/>
                </a:solidFill>
                <a:latin typeface="+mn-lt"/>
                <a:ea typeface="+mn-ea"/>
                <a:cs typeface="+mn-cs"/>
              </a:defRPr>
            </a:lvl1pPr>
            <a:extLst/>
          </a:lstStyle>
          <a:p>
            <a:pPr lvl="0"/>
            <a:r>
              <a:rPr lang="en-US" dirty="0" smtClean="0"/>
              <a:t>Click to add caption</a:t>
            </a:r>
            <a:endParaRPr lang="en-US" dirty="0"/>
          </a:p>
        </p:txBody>
      </p:sp>
      <p:sp>
        <p:nvSpPr>
          <p:cNvPr id="14" name="Rectangle 6"/>
          <p:cNvSpPr>
            <a:spLocks noGrp="1"/>
          </p:cNvSpPr>
          <p:nvPr>
            <p:ph type="body" sz="quarter" idx="15" hasCustomPrompt="1"/>
          </p:nvPr>
        </p:nvSpPr>
        <p:spPr>
          <a:xfrm>
            <a:off x="6172200" y="4876800"/>
            <a:ext cx="2743200" cy="1447800"/>
          </a:xfrm>
        </p:spPr>
        <p:txBody>
          <a:bodyPr anchor="t" anchorCtr="0">
            <a:noAutofit/>
          </a:bodyPr>
          <a:lstStyle>
            <a:lvl1pPr marL="0" marR="0" indent="0" algn="l" rtl="0" latinLnBrk="0">
              <a:spcBef>
                <a:spcPct val="20000"/>
              </a:spcBef>
              <a:buFontTx/>
              <a:buNone/>
              <a:defRPr sz="1800" baseline="0">
                <a:solidFill>
                  <a:schemeClr val="tx1"/>
                </a:solidFill>
                <a:latin typeface="+mn-lt"/>
                <a:ea typeface="+mn-ea"/>
                <a:cs typeface="+mn-cs"/>
              </a:defRPr>
            </a:lvl1pPr>
            <a:extLst/>
          </a:lstStyle>
          <a:p>
            <a:pPr lvl="0"/>
            <a:r>
              <a:rPr lang="en-US" dirty="0" smtClean="0"/>
              <a:t>Click to add caption</a:t>
            </a:r>
            <a:endParaRPr lang="en-US" dirty="0"/>
          </a:p>
        </p:txBody>
      </p:sp>
      <p:sp>
        <p:nvSpPr>
          <p:cNvPr id="8" name="Rectangle 7"/>
          <p:cNvSpPr>
            <a:spLocks noGrp="1"/>
          </p:cNvSpPr>
          <p:nvPr>
            <p:ph type="dt" sz="half" idx="16"/>
          </p:nvPr>
        </p:nvSpPr>
        <p:spPr/>
        <p:txBody>
          <a:bodyPr/>
          <a:lstStyle>
            <a:extLst/>
          </a:lstStyle>
          <a:p>
            <a:fld id="{F30C84A2-23CF-44F5-B813-5187ED5C7D1C}" type="datetimeFigureOut">
              <a:rPr lang="en-US" sz="1200" smtClean="0">
                <a:solidFill>
                  <a:schemeClr val="tx2"/>
                </a:solidFill>
              </a:rPr>
              <a:pPr/>
              <a:t>5/12/2013</a:t>
            </a:fld>
            <a:endParaRPr lang="en-US" dirty="0"/>
          </a:p>
        </p:txBody>
      </p:sp>
      <p:sp>
        <p:nvSpPr>
          <p:cNvPr id="9" name="Rectangle 8"/>
          <p:cNvSpPr>
            <a:spLocks noGrp="1"/>
          </p:cNvSpPr>
          <p:nvPr>
            <p:ph type="sldNum" sz="quarter" idx="17"/>
          </p:nvPr>
        </p:nvSpPr>
        <p:spPr/>
        <p:txBody>
          <a:bodyPr/>
          <a:lstStyle>
            <a:extLst/>
          </a:lstStyle>
          <a:p>
            <a:pPr algn="r"/>
            <a:fld id="{F99EC173-99AE-4773-AB25-02E469A13EAE}" type="slidenum">
              <a:rPr lang="en-US" sz="1200" smtClean="0">
                <a:solidFill>
                  <a:schemeClr val="tx2"/>
                </a:solidFill>
              </a:rPr>
              <a:pPr algn="r"/>
              <a:t>‹#›</a:t>
            </a:fld>
            <a:endParaRPr lang="en-US" dirty="0"/>
          </a:p>
        </p:txBody>
      </p:sp>
      <p:sp>
        <p:nvSpPr>
          <p:cNvPr id="10" name="Rectangle 9"/>
          <p:cNvSpPr>
            <a:spLocks noGrp="1"/>
          </p:cNvSpPr>
          <p:nvPr>
            <p:ph type="ftr" sz="quarter" idx="18"/>
          </p:nvPr>
        </p:nvSpPr>
        <p:spPr/>
        <p:txBody>
          <a:bodyPr/>
          <a:lstStyle>
            <a:extLst/>
          </a:lstStyle>
          <a:p>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6" name="Rectangle 6"/>
          <p:cNvSpPr>
            <a:spLocks noGrp="1"/>
          </p:cNvSpPr>
          <p:nvPr>
            <p:ph type="title"/>
          </p:nvPr>
        </p:nvSpPr>
        <p:spPr>
          <a:xfrm>
            <a:off x="457200" y="274638"/>
            <a:ext cx="8229600" cy="1249362"/>
          </a:xfrm>
          <a:prstGeom prst="rect">
            <a:avLst/>
          </a:prstGeom>
        </p:spPr>
        <p:txBody>
          <a:bodyPr anchor="ctr">
            <a:normAutofit/>
          </a:bodyPr>
          <a:lstStyle>
            <a:extLst/>
          </a:lstStyle>
          <a:p>
            <a:r>
              <a:rPr lang="en-US" noProof="1" smtClean="0"/>
              <a:t>Click to edit Master title style</a:t>
            </a:r>
            <a:endParaRPr lang="en-US" dirty="0"/>
          </a:p>
        </p:txBody>
      </p:sp>
      <p:sp>
        <p:nvSpPr>
          <p:cNvPr id="13" name="Rectangle 5"/>
          <p:cNvSpPr>
            <a:spLocks noGrp="1"/>
          </p:cNvSpPr>
          <p:nvPr>
            <p:ph type="body" idx="1"/>
          </p:nvPr>
        </p:nvSpPr>
        <p:spPr>
          <a:xfrm>
            <a:off x="457200" y="1600200"/>
            <a:ext cx="8229600" cy="4525963"/>
          </a:xfrm>
          <a:prstGeom prst="rect">
            <a:avLst/>
          </a:prstGeom>
        </p:spPr>
        <p:txBody>
          <a:bodyPr>
            <a:normAutofit/>
          </a:bodyPr>
          <a:lstStyle>
            <a:extLst/>
          </a:lstStyle>
          <a:p>
            <a:pPr lvl="0"/>
            <a:r>
              <a:rPr lang="en-US" noProof="1" smtClean="0"/>
              <a:t>Click to edit Master text styles</a:t>
            </a:r>
          </a:p>
          <a:p>
            <a:pPr lvl="1"/>
            <a:r>
              <a:rPr lang="en-US" noProof="1" smtClean="0"/>
              <a:t>Second level</a:t>
            </a:r>
          </a:p>
          <a:p>
            <a:pPr lvl="2"/>
            <a:r>
              <a:rPr lang="en-US" noProof="1" smtClean="0"/>
              <a:t>Third level</a:t>
            </a:r>
          </a:p>
          <a:p>
            <a:pPr lvl="3"/>
            <a:r>
              <a:rPr lang="en-US" noProof="1" smtClean="0"/>
              <a:t>Fourth level</a:t>
            </a:r>
          </a:p>
          <a:p>
            <a:pPr lvl="4"/>
            <a:r>
              <a:rPr lang="en-US" noProof="1" smtClean="0"/>
              <a:t>Fifth level</a:t>
            </a:r>
            <a:endParaRPr lang="en-US" dirty="0"/>
          </a:p>
        </p:txBody>
      </p:sp>
      <p:sp>
        <p:nvSpPr>
          <p:cNvPr id="29" name="Rectangle 3"/>
          <p:cNvSpPr>
            <a:spLocks noGrp="1"/>
          </p:cNvSpPr>
          <p:nvPr>
            <p:ph type="dt" sz="half" idx="2"/>
          </p:nvPr>
        </p:nvSpPr>
        <p:spPr>
          <a:xfrm>
            <a:off x="66675" y="6559360"/>
            <a:ext cx="2438400" cy="244475"/>
          </a:xfrm>
          <a:prstGeom prst="rect">
            <a:avLst/>
          </a:prstGeom>
        </p:spPr>
        <p:txBody>
          <a:bodyPr anchor="b"/>
          <a:lstStyle>
            <a:lvl1pPr>
              <a:defRPr sz="1200">
                <a:solidFill>
                  <a:schemeClr val="tx2"/>
                </a:solidFill>
              </a:defRPr>
            </a:lvl1pPr>
            <a:extLst/>
          </a:lstStyle>
          <a:p>
            <a:fld id="{F30C84A2-23CF-44F5-B813-5187ED5C7D1C}" type="datetimeFigureOut">
              <a:rPr lang="en-US" sz="1200" smtClean="0">
                <a:solidFill>
                  <a:schemeClr val="tx2"/>
                </a:solidFill>
              </a:rPr>
              <a:pPr/>
              <a:t>5/12/2013</a:t>
            </a:fld>
            <a:endParaRPr lang="en-US" sz="1200" dirty="0">
              <a:solidFill>
                <a:schemeClr val="tx2"/>
              </a:solidFill>
            </a:endParaRPr>
          </a:p>
        </p:txBody>
      </p:sp>
      <p:sp>
        <p:nvSpPr>
          <p:cNvPr id="20" name="Rectangle 25"/>
          <p:cNvSpPr>
            <a:spLocks noGrp="1"/>
          </p:cNvSpPr>
          <p:nvPr>
            <p:ph type="ftr" sz="quarter" idx="3"/>
          </p:nvPr>
        </p:nvSpPr>
        <p:spPr>
          <a:xfrm>
            <a:off x="2995653" y="6558153"/>
            <a:ext cx="4648200" cy="246888"/>
          </a:xfrm>
          <a:prstGeom prst="rect">
            <a:avLst/>
          </a:prstGeom>
        </p:spPr>
        <p:txBody>
          <a:bodyPr anchor="b"/>
          <a:lstStyle>
            <a:lvl1pPr algn="ctr">
              <a:defRPr sz="1200">
                <a:solidFill>
                  <a:schemeClr val="tx2"/>
                </a:solidFill>
              </a:defRPr>
            </a:lvl1pPr>
            <a:extLst/>
          </a:lstStyle>
          <a:p>
            <a:pPr algn="ctr"/>
            <a:endParaRPr lang="en-US" sz="1200" dirty="0">
              <a:solidFill>
                <a:schemeClr val="tx2"/>
              </a:solidFill>
            </a:endParaRPr>
          </a:p>
        </p:txBody>
      </p:sp>
      <p:sp>
        <p:nvSpPr>
          <p:cNvPr id="23" name="Rectangle 16"/>
          <p:cNvSpPr>
            <a:spLocks noGrp="1"/>
          </p:cNvSpPr>
          <p:nvPr>
            <p:ph type="sldNum" sz="quarter" idx="4"/>
          </p:nvPr>
        </p:nvSpPr>
        <p:spPr>
          <a:xfrm>
            <a:off x="8172450" y="6559360"/>
            <a:ext cx="914400" cy="244475"/>
          </a:xfrm>
          <a:prstGeom prst="rect">
            <a:avLst/>
          </a:prstGeom>
        </p:spPr>
        <p:txBody>
          <a:bodyPr/>
          <a:lstStyle>
            <a:lvl1pPr algn="r">
              <a:defRPr sz="1200">
                <a:solidFill>
                  <a:schemeClr val="tx2"/>
                </a:solidFill>
              </a:defRPr>
            </a:lvl1pPr>
            <a:extLst/>
          </a:lstStyle>
          <a:p>
            <a:pPr algn="r"/>
            <a:fld id="{F99EC173-99AE-4773-AB25-02E469A13EAE}" type="slidenum">
              <a:rPr lang="en-US" sz="1200" smtClean="0">
                <a:solidFill>
                  <a:schemeClr val="tx2"/>
                </a:solidFill>
              </a:rPr>
              <a:pPr algn="r"/>
              <a:t>‹#›</a:t>
            </a:fld>
            <a:endParaRPr lang="en-US" sz="1200" dirty="0">
              <a:solidFill>
                <a:schemeClr val="tx2"/>
              </a:solidFill>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Lst>
  <p:transition>
    <p:fade/>
  </p:transition>
  <p:timing>
    <p:tnLst>
      <p:par>
        <p:cTn id="1" dur="indefinite" restart="never" nodeType="tmRoot"/>
      </p:par>
    </p:tnLst>
  </p:timing>
  <p:txStyles>
    <p:titleStyle>
      <a:lvl1pPr algn="l" rtl="0" eaLnBrk="1" latinLnBrk="0" hangingPunct="1">
        <a:spcBef>
          <a:spcPct val="0"/>
        </a:spcBef>
        <a:buNone/>
        <a:defRPr sz="3200" cap="all" baseline="0">
          <a:solidFill>
            <a:schemeClr val="tx2"/>
          </a:solidFill>
          <a:effectLst>
            <a:outerShdw blurRad="51000" dist="37000" dir="540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extLst/>
    </p:titleStyle>
    <p:bodyStyle>
      <a:lvl1pPr marL="342900" indent="-342900" algn="l" rtl="0" eaLnBrk="1" latinLnBrk="0" hangingPunct="1">
        <a:spcBef>
          <a:spcPct val="20000"/>
        </a:spcBef>
        <a:buChar char="•"/>
        <a:defRPr sz="2400">
          <a:solidFill>
            <a:schemeClr val="tx1"/>
          </a:solidFill>
          <a:latin typeface="+mn-lt"/>
          <a:ea typeface="+mn-ea"/>
          <a:cs typeface="+mn-cs"/>
        </a:defRPr>
      </a:lvl1pPr>
      <a:lvl2pPr marL="742950" indent="-285750" algn="l" rtl="0" eaLnBrk="1" latinLnBrk="0" hangingPunct="1">
        <a:spcBef>
          <a:spcPct val="20000"/>
        </a:spcBef>
        <a:buChar char="–"/>
        <a:defRPr sz="2400">
          <a:solidFill>
            <a:schemeClr val="tx1"/>
          </a:solidFill>
          <a:latin typeface="+mn-lt"/>
          <a:ea typeface="+mn-ea"/>
          <a:cs typeface="+mn-cs"/>
        </a:defRPr>
      </a:lvl2pPr>
      <a:lvl3pPr marL="1143000" indent="-228600" algn="l" rtl="0" eaLnBrk="1" latinLnBrk="0" hangingPunct="1">
        <a:spcBef>
          <a:spcPct val="20000"/>
        </a:spcBef>
        <a:buChar char="•"/>
        <a:defRPr sz="2000">
          <a:solidFill>
            <a:schemeClr val="tx1"/>
          </a:solidFill>
          <a:latin typeface="+mn-lt"/>
          <a:ea typeface="+mn-ea"/>
          <a:cs typeface="+mn-cs"/>
        </a:defRPr>
      </a:lvl3pPr>
      <a:lvl4pPr marL="1600200" indent="-228600" algn="l" rtl="0" eaLnBrk="1" latinLnBrk="0" hangingPunct="1">
        <a:spcBef>
          <a:spcPct val="20000"/>
        </a:spcBef>
        <a:buChar char="–"/>
        <a:defRPr sz="1800">
          <a:solidFill>
            <a:schemeClr val="tx1"/>
          </a:solidFill>
          <a:latin typeface="+mn-lt"/>
          <a:ea typeface="+mn-ea"/>
          <a:cs typeface="+mn-cs"/>
        </a:defRPr>
      </a:lvl4pPr>
      <a:lvl5pPr marL="2057400" indent="-228600" algn="l" rtl="0" eaLnBrk="1" latinLnBrk="0" hangingPunct="1">
        <a:spcBef>
          <a:spcPct val="20000"/>
        </a:spcBef>
        <a:buChar char="»"/>
        <a:defRPr sz="1600">
          <a:solidFill>
            <a:schemeClr val="tx1"/>
          </a:solidFill>
          <a:latin typeface="+mn-lt"/>
          <a:ea typeface="+mn-ea"/>
          <a:cs typeface="+mn-cs"/>
        </a:defRPr>
      </a:lvl5pPr>
      <a:lvl6pPr marL="2514600" indent="-228600" algn="l" rtl="0" eaLnBrk="1" latinLnBrk="0" hangingPunct="1">
        <a:spcBef>
          <a:spcPct val="20000"/>
        </a:spcBef>
        <a:buChar char="•"/>
        <a:defRPr sz="2000">
          <a:solidFill>
            <a:schemeClr val="tx1"/>
          </a:solidFill>
          <a:latin typeface="+mn-lt"/>
          <a:ea typeface="+mn-ea"/>
          <a:cs typeface="+mn-cs"/>
        </a:defRPr>
      </a:lvl6pPr>
      <a:lvl7pPr marL="2971800" indent="-228600" algn="l" rtl="0" eaLnBrk="1" latinLnBrk="0" hangingPunct="1">
        <a:spcBef>
          <a:spcPct val="20000"/>
        </a:spcBef>
        <a:buChar char="•"/>
        <a:defRPr sz="2000">
          <a:solidFill>
            <a:schemeClr val="tx1"/>
          </a:solidFill>
          <a:latin typeface="+mn-lt"/>
          <a:ea typeface="+mn-ea"/>
          <a:cs typeface="+mn-cs"/>
        </a:defRPr>
      </a:lvl7pPr>
      <a:lvl8pPr marL="3429000" indent="-228600" algn="l" rtl="0" eaLnBrk="1" latinLnBrk="0" hangingPunct="1">
        <a:spcBef>
          <a:spcPct val="20000"/>
        </a:spcBef>
        <a:buChar char="•"/>
        <a:defRPr sz="2000">
          <a:solidFill>
            <a:schemeClr val="tx1"/>
          </a:solidFill>
          <a:latin typeface="+mn-lt"/>
          <a:ea typeface="+mn-ea"/>
          <a:cs typeface="+mn-cs"/>
        </a:defRPr>
      </a:lvl8pPr>
      <a:lvl9pPr marL="3886200" indent="-228600" algn="l" rtl="0" eaLnBrk="1" latinLnBrk="0" hangingPunct="1">
        <a:spcBef>
          <a:spcPct val="20000"/>
        </a:spcBef>
        <a:buChar char="•"/>
        <a:defRPr sz="2000">
          <a:solidFill>
            <a:schemeClr val="tx1"/>
          </a:solidFill>
          <a:latin typeface="+mn-lt"/>
          <a:ea typeface="+mn-ea"/>
          <a:cs typeface="+mn-cs"/>
        </a:defRPr>
      </a:lvl9pPr>
      <a:extLst/>
    </p:bodyStyle>
    <p:otherStyle>
      <a:lvl1pPr marL="0" algn="l" rtl="0" eaLnBrk="1" hangingPunct="1">
        <a:defRPr>
          <a:solidFill>
            <a:schemeClr val="tx1"/>
          </a:solidFill>
          <a:latin typeface="+mn-lt"/>
          <a:ea typeface="+mn-ea"/>
          <a:cs typeface="+mn-cs"/>
        </a:defRPr>
      </a:lvl1pPr>
      <a:lvl2pPr marL="457200" algn="l" rtl="0" eaLnBrk="1" hangingPunct="1">
        <a:defRPr>
          <a:solidFill>
            <a:schemeClr val="tx1"/>
          </a:solidFill>
          <a:latin typeface="+mn-lt"/>
          <a:ea typeface="+mn-ea"/>
          <a:cs typeface="+mn-cs"/>
        </a:defRPr>
      </a:lvl2pPr>
      <a:lvl3pPr marL="914400" algn="l" rtl="0" eaLnBrk="1" hangingPunct="1">
        <a:defRPr>
          <a:solidFill>
            <a:schemeClr val="tx1"/>
          </a:solidFill>
          <a:latin typeface="+mn-lt"/>
          <a:ea typeface="+mn-ea"/>
          <a:cs typeface="+mn-cs"/>
        </a:defRPr>
      </a:lvl3pPr>
      <a:lvl4pPr marL="1371600" algn="l" rtl="0" eaLnBrk="1" hangingPunct="1">
        <a:defRPr>
          <a:solidFill>
            <a:schemeClr val="tx1"/>
          </a:solidFill>
          <a:latin typeface="+mn-lt"/>
          <a:ea typeface="+mn-ea"/>
          <a:cs typeface="+mn-cs"/>
        </a:defRPr>
      </a:lvl4pPr>
      <a:lvl5pPr marL="1828800" algn="l" rtl="0" eaLnBrk="1" hangingPunct="1">
        <a:defRPr>
          <a:solidFill>
            <a:schemeClr val="tx1"/>
          </a:solidFill>
          <a:latin typeface="+mn-lt"/>
          <a:ea typeface="+mn-ea"/>
          <a:cs typeface="+mn-cs"/>
        </a:defRPr>
      </a:lvl5pPr>
      <a:lvl6pPr marL="2286000" algn="l" rtl="0" eaLnBrk="1" hangingPunct="1">
        <a:defRPr>
          <a:solidFill>
            <a:schemeClr val="tx1"/>
          </a:solidFill>
          <a:latin typeface="+mn-lt"/>
          <a:ea typeface="+mn-ea"/>
          <a:cs typeface="+mn-cs"/>
        </a:defRPr>
      </a:lvl6pPr>
      <a:lvl7pPr marL="2743200" algn="l" rtl="0" eaLnBrk="1" hangingPunct="1">
        <a:defRPr>
          <a:solidFill>
            <a:schemeClr val="tx1"/>
          </a:solidFill>
          <a:latin typeface="+mn-lt"/>
          <a:ea typeface="+mn-ea"/>
          <a:cs typeface="+mn-cs"/>
        </a:defRPr>
      </a:lvl7pPr>
      <a:lvl8pPr marL="3200400" algn="l" rtl="0" eaLnBrk="1" hangingPunct="1">
        <a:defRPr>
          <a:solidFill>
            <a:schemeClr val="tx1"/>
          </a:solidFill>
          <a:latin typeface="+mn-lt"/>
          <a:ea typeface="+mn-ea"/>
          <a:cs typeface="+mn-cs"/>
        </a:defRPr>
      </a:lvl8pPr>
      <a:lvl9pPr marL="3657600" algn="l" rtl="0" eaLnBrk="1" hangingPunct="1">
        <a:defRPr>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1.xm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a:spLocks noGrp="1"/>
          </p:cNvSpPr>
          <p:nvPr>
            <p:ph type="body" sz="quarter" idx="10"/>
          </p:nvPr>
        </p:nvSpPr>
        <p:spPr>
          <a:xfrm>
            <a:off x="3214254" y="5638800"/>
            <a:ext cx="2805546" cy="1219200"/>
          </a:xfrm>
        </p:spPr>
        <p:txBody>
          <a:bodyPr/>
          <a:lstStyle/>
          <a:p>
            <a:pPr algn="l"/>
            <a:r>
              <a:rPr lang="en-US" sz="3600" dirty="0">
                <a:latin typeface="Comic Sans MS" pitchFamily="66" charset="0"/>
              </a:rPr>
              <a:t>Psalm 106</a:t>
            </a:r>
          </a:p>
        </p:txBody>
      </p:sp>
      <p:sp>
        <p:nvSpPr>
          <p:cNvPr id="3" name="TextBox 2"/>
          <p:cNvSpPr txBox="1"/>
          <p:nvPr/>
        </p:nvSpPr>
        <p:spPr>
          <a:xfrm>
            <a:off x="609600" y="4930914"/>
            <a:ext cx="8458200" cy="707886"/>
          </a:xfrm>
          <a:prstGeom prst="rect">
            <a:avLst/>
          </a:prstGeom>
          <a:noFill/>
        </p:spPr>
        <p:txBody>
          <a:bodyPr wrap="square" rtlCol="0">
            <a:spAutoFit/>
          </a:bodyPr>
          <a:lstStyle/>
          <a:p>
            <a:r>
              <a:rPr lang="en-US" sz="4000" dirty="0" smtClean="0">
                <a:latin typeface="Comic Sans MS" pitchFamily="66" charset="0"/>
              </a:rPr>
              <a:t>Joy in Forgiveness of Israel’s sins</a:t>
            </a:r>
            <a:endParaRPr lang="en-US" sz="4000" dirty="0">
              <a:latin typeface="Comic Sans MS" pitchFamily="66"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8775" y="838200"/>
            <a:ext cx="2968625"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2"/>
          <p:cNvSpPr txBox="1">
            <a:spLocks/>
          </p:cNvSpPr>
          <p:nvPr/>
        </p:nvSpPr>
        <p:spPr>
          <a:xfrm>
            <a:off x="381000" y="228600"/>
            <a:ext cx="8534400" cy="838200"/>
          </a:xfrm>
          <a:prstGeom prst="rect">
            <a:avLst/>
          </a:prstGeom>
        </p:spPr>
        <p:txBody>
          <a:bodyPr vert="horz" tIns="0">
            <a:noAutofit/>
          </a:bodyPr>
          <a:lstStyle>
            <a:lvl1pPr marL="342900" indent="-342900" algn="l" rtl="0" eaLnBrk="1" latinLnBrk="0" hangingPunct="1">
              <a:spcBef>
                <a:spcPct val="20000"/>
              </a:spcBef>
              <a:buFontTx/>
              <a:buNone/>
              <a:defRPr sz="1800">
                <a:solidFill>
                  <a:schemeClr val="tx1"/>
                </a:solidFill>
                <a:latin typeface="+mn-lt"/>
                <a:ea typeface="+mn-ea"/>
                <a:cs typeface="+mn-cs"/>
              </a:defRPr>
            </a:lvl1pPr>
            <a:lvl2pPr marL="742950" indent="-285750" algn="l" rtl="0" eaLnBrk="1" latinLnBrk="0" hangingPunct="1">
              <a:spcBef>
                <a:spcPct val="20000"/>
              </a:spcBef>
              <a:buChar char="–"/>
              <a:defRPr sz="2400">
                <a:solidFill>
                  <a:schemeClr val="tx1"/>
                </a:solidFill>
                <a:latin typeface="+mn-lt"/>
                <a:ea typeface="+mn-ea"/>
                <a:cs typeface="+mn-cs"/>
              </a:defRPr>
            </a:lvl2pPr>
            <a:lvl3pPr marL="1143000" indent="-228600" algn="l" rtl="0" eaLnBrk="1" latinLnBrk="0" hangingPunct="1">
              <a:spcBef>
                <a:spcPct val="20000"/>
              </a:spcBef>
              <a:buChar char="•"/>
              <a:defRPr sz="2000">
                <a:solidFill>
                  <a:schemeClr val="tx1"/>
                </a:solidFill>
                <a:latin typeface="+mn-lt"/>
                <a:ea typeface="+mn-ea"/>
                <a:cs typeface="+mn-cs"/>
              </a:defRPr>
            </a:lvl3pPr>
            <a:lvl4pPr marL="1600200" indent="-228600" algn="l" rtl="0" eaLnBrk="1" latinLnBrk="0" hangingPunct="1">
              <a:spcBef>
                <a:spcPct val="20000"/>
              </a:spcBef>
              <a:buChar char="–"/>
              <a:defRPr sz="1800">
                <a:solidFill>
                  <a:schemeClr val="tx1"/>
                </a:solidFill>
                <a:latin typeface="+mn-lt"/>
                <a:ea typeface="+mn-ea"/>
                <a:cs typeface="+mn-cs"/>
              </a:defRPr>
            </a:lvl4pPr>
            <a:lvl5pPr marL="2057400" indent="-228600" algn="l" rtl="0" eaLnBrk="1" latinLnBrk="0" hangingPunct="1">
              <a:spcBef>
                <a:spcPct val="20000"/>
              </a:spcBef>
              <a:buChar char="»"/>
              <a:defRPr sz="1600">
                <a:solidFill>
                  <a:schemeClr val="tx1"/>
                </a:solidFill>
                <a:latin typeface="+mn-lt"/>
                <a:ea typeface="+mn-ea"/>
                <a:cs typeface="+mn-cs"/>
              </a:defRPr>
            </a:lvl5pPr>
            <a:lvl6pPr marL="2514600" indent="-228600" algn="l" rtl="0" eaLnBrk="1" latinLnBrk="0" hangingPunct="1">
              <a:spcBef>
                <a:spcPct val="20000"/>
              </a:spcBef>
              <a:buChar char="•"/>
              <a:defRPr sz="2000">
                <a:solidFill>
                  <a:schemeClr val="tx1"/>
                </a:solidFill>
                <a:latin typeface="+mn-lt"/>
                <a:ea typeface="+mn-ea"/>
                <a:cs typeface="+mn-cs"/>
              </a:defRPr>
            </a:lvl6pPr>
            <a:lvl7pPr marL="2971800" indent="-228600" algn="l" rtl="0" eaLnBrk="1" latinLnBrk="0" hangingPunct="1">
              <a:spcBef>
                <a:spcPct val="20000"/>
              </a:spcBef>
              <a:buChar char="•"/>
              <a:defRPr sz="2000">
                <a:solidFill>
                  <a:schemeClr val="tx1"/>
                </a:solidFill>
                <a:latin typeface="+mn-lt"/>
                <a:ea typeface="+mn-ea"/>
                <a:cs typeface="+mn-cs"/>
              </a:defRPr>
            </a:lvl7pPr>
            <a:lvl8pPr marL="3429000" indent="-228600" algn="l" rtl="0" eaLnBrk="1" latinLnBrk="0" hangingPunct="1">
              <a:spcBef>
                <a:spcPct val="20000"/>
              </a:spcBef>
              <a:buChar char="•"/>
              <a:defRPr sz="2000">
                <a:solidFill>
                  <a:schemeClr val="tx1"/>
                </a:solidFill>
                <a:latin typeface="+mn-lt"/>
                <a:ea typeface="+mn-ea"/>
                <a:cs typeface="+mn-cs"/>
              </a:defRPr>
            </a:lvl8pPr>
            <a:lvl9pPr marL="3886200" indent="-228600" algn="l" rtl="0" eaLnBrk="1" latinLnBrk="0" hangingPunct="1">
              <a:spcBef>
                <a:spcPct val="20000"/>
              </a:spcBef>
              <a:buChar char="•"/>
              <a:defRPr sz="2000">
                <a:solidFill>
                  <a:schemeClr val="tx1"/>
                </a:solidFill>
                <a:latin typeface="+mn-lt"/>
                <a:ea typeface="+mn-ea"/>
                <a:cs typeface="+mn-cs"/>
              </a:defRPr>
            </a:lvl9pPr>
            <a:extLst/>
          </a:lstStyle>
          <a:p>
            <a:r>
              <a:rPr lang="en-US" sz="2800" b="1" baseline="30000" dirty="0" smtClean="0">
                <a:solidFill>
                  <a:srgbClr val="FFC000"/>
                </a:solidFill>
                <a:latin typeface="Comic Sans MS" pitchFamily="66" charset="0"/>
              </a:rPr>
              <a:t>(Ps 106:1)</a:t>
            </a:r>
            <a:r>
              <a:rPr lang="en-US" sz="2800" dirty="0" smtClean="0">
                <a:latin typeface="Comic Sans MS" pitchFamily="66" charset="0"/>
              </a:rPr>
              <a:t> Praise </a:t>
            </a:r>
            <a:r>
              <a:rPr lang="en-US" sz="2800" dirty="0">
                <a:latin typeface="Comic Sans MS" pitchFamily="66" charset="0"/>
              </a:rPr>
              <a:t>the Lord oh, give thanks to the Lord, for </a:t>
            </a:r>
            <a:r>
              <a:rPr lang="en-US" sz="2800" dirty="0" smtClean="0">
                <a:latin typeface="Comic Sans MS" pitchFamily="66" charset="0"/>
              </a:rPr>
              <a:t>He </a:t>
            </a:r>
            <a:r>
              <a:rPr lang="en-US" sz="2800" dirty="0">
                <a:latin typeface="Comic Sans MS" pitchFamily="66" charset="0"/>
              </a:rPr>
              <a:t>is good for </a:t>
            </a:r>
            <a:r>
              <a:rPr lang="en-US" sz="2800" dirty="0" smtClean="0">
                <a:latin typeface="Comic Sans MS" pitchFamily="66" charset="0"/>
              </a:rPr>
              <a:t>His </a:t>
            </a:r>
            <a:r>
              <a:rPr lang="en-US" sz="2800" dirty="0">
                <a:latin typeface="Comic Sans MS" pitchFamily="66" charset="0"/>
              </a:rPr>
              <a:t>mercy </a:t>
            </a:r>
            <a:r>
              <a:rPr lang="en-US" sz="2800" dirty="0" smtClean="0">
                <a:latin typeface="Comic Sans MS" pitchFamily="66" charset="0"/>
              </a:rPr>
              <a:t>endures </a:t>
            </a:r>
            <a:r>
              <a:rPr lang="en-US" sz="2800" dirty="0">
                <a:latin typeface="Comic Sans MS" pitchFamily="66" charset="0"/>
              </a:rPr>
              <a:t>forever.</a:t>
            </a:r>
          </a:p>
        </p:txBody>
      </p:sp>
      <p:sp>
        <p:nvSpPr>
          <p:cNvPr id="2" name="Rectangle 1"/>
          <p:cNvSpPr/>
          <p:nvPr/>
        </p:nvSpPr>
        <p:spPr>
          <a:xfrm>
            <a:off x="152400" y="1724085"/>
            <a:ext cx="5334000" cy="4524315"/>
          </a:xfrm>
          <a:prstGeom prst="rect">
            <a:avLst/>
          </a:prstGeom>
        </p:spPr>
        <p:txBody>
          <a:bodyPr wrap="square">
            <a:spAutoFit/>
          </a:bodyPr>
          <a:lstStyle/>
          <a:p>
            <a:r>
              <a:rPr lang="en-US" sz="2400" dirty="0" smtClean="0">
                <a:latin typeface="Comic Sans MS" pitchFamily="66" charset="0"/>
              </a:rPr>
              <a:t>Why Israel (people) praise(s) </a:t>
            </a:r>
            <a:r>
              <a:rPr lang="en-US" sz="2400" dirty="0">
                <a:latin typeface="Comic Sans MS" pitchFamily="66" charset="0"/>
              </a:rPr>
              <a:t>the Lord</a:t>
            </a:r>
            <a:r>
              <a:rPr lang="en-US" sz="2400" dirty="0" smtClean="0">
                <a:latin typeface="Comic Sans MS" pitchFamily="66" charset="0"/>
              </a:rPr>
              <a:t>?</a:t>
            </a:r>
            <a:br>
              <a:rPr lang="en-US" sz="2400" dirty="0" smtClean="0">
                <a:latin typeface="Comic Sans MS" pitchFamily="66" charset="0"/>
              </a:rPr>
            </a:br>
            <a:endParaRPr lang="en-US" sz="2400" dirty="0">
              <a:latin typeface="Comic Sans MS" pitchFamily="66" charset="0"/>
            </a:endParaRPr>
          </a:p>
          <a:p>
            <a:pPr marL="342900" indent="-342900">
              <a:buFont typeface="Wingdings" pitchFamily="2" charset="2"/>
              <a:buChar char="v"/>
            </a:pPr>
            <a:r>
              <a:rPr lang="en-US" sz="2400" dirty="0" smtClean="0">
                <a:latin typeface="Comic Sans MS" pitchFamily="66" charset="0"/>
              </a:rPr>
              <a:t>for </a:t>
            </a:r>
            <a:r>
              <a:rPr lang="en-US" sz="2400" dirty="0">
                <a:latin typeface="Comic Sans MS" pitchFamily="66" charset="0"/>
              </a:rPr>
              <a:t>all </a:t>
            </a:r>
            <a:r>
              <a:rPr lang="en-US" sz="2400" dirty="0" smtClean="0">
                <a:latin typeface="Comic Sans MS" pitchFamily="66" charset="0"/>
              </a:rPr>
              <a:t>people.</a:t>
            </a:r>
            <a:br>
              <a:rPr lang="en-US" sz="2400" dirty="0" smtClean="0">
                <a:latin typeface="Comic Sans MS" pitchFamily="66" charset="0"/>
              </a:rPr>
            </a:br>
            <a:endParaRPr lang="en-US" sz="2400" dirty="0">
              <a:latin typeface="Comic Sans MS" pitchFamily="66" charset="0"/>
            </a:endParaRPr>
          </a:p>
          <a:p>
            <a:pPr marL="342900" indent="-342900">
              <a:buFont typeface="Wingdings" pitchFamily="2" charset="2"/>
              <a:buChar char="v"/>
            </a:pPr>
            <a:r>
              <a:rPr lang="en-US" sz="2400" dirty="0" smtClean="0">
                <a:latin typeface="Comic Sans MS" pitchFamily="66" charset="0"/>
              </a:rPr>
              <a:t>Praises are </a:t>
            </a:r>
            <a:r>
              <a:rPr lang="en-US" sz="2400" dirty="0">
                <a:latin typeface="Comic Sans MS" pitchFamily="66" charset="0"/>
              </a:rPr>
              <a:t>f</a:t>
            </a:r>
            <a:r>
              <a:rPr lang="en-US" sz="2400" dirty="0" smtClean="0">
                <a:latin typeface="Comic Sans MS" pitchFamily="66" charset="0"/>
              </a:rPr>
              <a:t>ree from </a:t>
            </a:r>
            <a:r>
              <a:rPr lang="en-US" sz="2400" dirty="0">
                <a:latin typeface="Comic Sans MS" pitchFamily="66" charset="0"/>
              </a:rPr>
              <a:t>any </a:t>
            </a:r>
            <a:r>
              <a:rPr lang="en-US" sz="2400" dirty="0" smtClean="0">
                <a:latin typeface="Comic Sans MS" pitchFamily="66" charset="0"/>
              </a:rPr>
              <a:t>requests</a:t>
            </a:r>
            <a:br>
              <a:rPr lang="en-US" sz="2400" dirty="0" smtClean="0">
                <a:latin typeface="Comic Sans MS" pitchFamily="66" charset="0"/>
              </a:rPr>
            </a:br>
            <a:endParaRPr lang="en-US" sz="2400" dirty="0">
              <a:latin typeface="Comic Sans MS" pitchFamily="66" charset="0"/>
            </a:endParaRPr>
          </a:p>
          <a:p>
            <a:pPr marL="342900" indent="-342900">
              <a:buFont typeface="Wingdings" pitchFamily="2" charset="2"/>
              <a:buChar char="v"/>
            </a:pPr>
            <a:r>
              <a:rPr lang="en-US" sz="2400" dirty="0" smtClean="0">
                <a:latin typeface="Comic Sans MS" pitchFamily="66" charset="0"/>
              </a:rPr>
              <a:t>our </a:t>
            </a:r>
            <a:r>
              <a:rPr lang="en-US" sz="2400" dirty="0">
                <a:latin typeface="Comic Sans MS" pitchFamily="66" charset="0"/>
              </a:rPr>
              <a:t>job in </a:t>
            </a:r>
            <a:r>
              <a:rPr lang="en-US" sz="2400" dirty="0" smtClean="0">
                <a:latin typeface="Comic Sans MS" pitchFamily="66" charset="0"/>
              </a:rPr>
              <a:t>heaven?</a:t>
            </a:r>
            <a:br>
              <a:rPr lang="en-US" sz="2400" dirty="0" smtClean="0">
                <a:latin typeface="Comic Sans MS" pitchFamily="66" charset="0"/>
              </a:rPr>
            </a:br>
            <a:endParaRPr lang="en-US" sz="2400" dirty="0" smtClean="0">
              <a:latin typeface="Comic Sans MS" pitchFamily="66" charset="0"/>
            </a:endParaRPr>
          </a:p>
          <a:p>
            <a:pPr marL="342900" indent="-342900">
              <a:buFont typeface="Wingdings" pitchFamily="2" charset="2"/>
              <a:buChar char="v"/>
            </a:pPr>
            <a:r>
              <a:rPr lang="en-US" sz="2400" dirty="0" smtClean="0">
                <a:latin typeface="Comic Sans MS" pitchFamily="66" charset="0"/>
              </a:rPr>
              <a:t>man </a:t>
            </a:r>
            <a:r>
              <a:rPr lang="en-US" sz="2400" dirty="0">
                <a:latin typeface="Comic Sans MS" pitchFamily="66" charset="0"/>
              </a:rPr>
              <a:t>never stops </a:t>
            </a:r>
            <a:r>
              <a:rPr lang="en-US" sz="2400" dirty="0" smtClean="0">
                <a:latin typeface="Comic Sans MS" pitchFamily="66" charset="0"/>
              </a:rPr>
              <a:t>to sin; </a:t>
            </a:r>
            <a:br>
              <a:rPr lang="en-US" sz="2400" dirty="0" smtClean="0">
                <a:latin typeface="Comic Sans MS" pitchFamily="66" charset="0"/>
              </a:rPr>
            </a:br>
            <a:r>
              <a:rPr lang="en-US" sz="2400" dirty="0" smtClean="0">
                <a:latin typeface="Comic Sans MS" pitchFamily="66" charset="0"/>
              </a:rPr>
              <a:t>God </a:t>
            </a:r>
            <a:r>
              <a:rPr lang="en-US" sz="2400" dirty="0">
                <a:latin typeface="Comic Sans MS" pitchFamily="66" charset="0"/>
              </a:rPr>
              <a:t>never stops to be </a:t>
            </a:r>
            <a:r>
              <a:rPr lang="en-US" sz="2400" dirty="0" smtClean="0">
                <a:latin typeface="Comic Sans MS" pitchFamily="66" charset="0"/>
              </a:rPr>
              <a:t>merciful</a:t>
            </a:r>
            <a:r>
              <a:rPr lang="en-US" sz="2400" dirty="0">
                <a:latin typeface="Comic Sans MS" pitchFamily="66" charset="0"/>
              </a:rPr>
              <a:t>.</a:t>
            </a:r>
          </a:p>
        </p:txBody>
      </p:sp>
      <p:sp>
        <p:nvSpPr>
          <p:cNvPr id="3" name="Rectangle 2"/>
          <p:cNvSpPr/>
          <p:nvPr/>
        </p:nvSpPr>
        <p:spPr>
          <a:xfrm>
            <a:off x="5562600" y="4942582"/>
            <a:ext cx="3848100" cy="1077218"/>
          </a:xfrm>
          <a:prstGeom prst="rect">
            <a:avLst/>
          </a:prstGeom>
        </p:spPr>
        <p:txBody>
          <a:bodyPr wrap="square">
            <a:spAutoFit/>
          </a:bodyPr>
          <a:lstStyle/>
          <a:p>
            <a:r>
              <a:rPr lang="en-US" sz="2400" b="1" baseline="30000" dirty="0">
                <a:solidFill>
                  <a:srgbClr val="FFC000"/>
                </a:solidFill>
                <a:latin typeface="Comic Sans MS" pitchFamily="66" charset="0"/>
              </a:rPr>
              <a:t>(Ps 67:3)</a:t>
            </a:r>
            <a:r>
              <a:rPr lang="en-US" sz="2400" dirty="0">
                <a:latin typeface="Comic Sans MS" pitchFamily="66" charset="0"/>
              </a:rPr>
              <a:t> </a:t>
            </a:r>
            <a:r>
              <a:rPr lang="en-US" sz="2000" dirty="0">
                <a:latin typeface="Comic Sans MS" pitchFamily="66" charset="0"/>
              </a:rPr>
              <a:t>“Let the peoples praise You, O God; Let all the peoples praise You.”</a:t>
            </a:r>
            <a:endParaRPr lang="en-US" sz="2000"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86400" y="2133600"/>
            <a:ext cx="3454400"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038872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wipe(down)">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wipe(down)">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wipe(down)">
                                      <p:cBhvr>
                                        <p:cTn id="22"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4419600"/>
            <a:ext cx="7467600" cy="1600200"/>
          </a:xfrm>
        </p:spPr>
        <p:txBody>
          <a:bodyPr/>
          <a:lstStyle/>
          <a:p>
            <a:r>
              <a:rPr lang="en-US" sz="2400" dirty="0">
                <a:latin typeface="Comic Sans MS" pitchFamily="66" charset="0"/>
              </a:rPr>
              <a:t>T</a:t>
            </a:r>
            <a:r>
              <a:rPr lang="en-US" sz="2400" dirty="0" smtClean="0">
                <a:latin typeface="Comic Sans MS" pitchFamily="66" charset="0"/>
              </a:rPr>
              <a:t>he </a:t>
            </a:r>
            <a:r>
              <a:rPr lang="en-US" sz="2400" dirty="0">
                <a:latin typeface="Comic Sans MS" pitchFamily="66" charset="0"/>
              </a:rPr>
              <a:t>Ark </a:t>
            </a:r>
            <a:r>
              <a:rPr lang="en-US" sz="2400" dirty="0" smtClean="0">
                <a:latin typeface="Comic Sans MS" pitchFamily="66" charset="0"/>
              </a:rPr>
              <a:t>of </a:t>
            </a:r>
            <a:r>
              <a:rPr lang="en-US" sz="2400" dirty="0">
                <a:latin typeface="Comic Sans MS" pitchFamily="66" charset="0"/>
              </a:rPr>
              <a:t>covenant was captured by the Philistines and </a:t>
            </a:r>
            <a:r>
              <a:rPr lang="en-US" sz="2400" dirty="0" smtClean="0">
                <a:latin typeface="Comic Sans MS" pitchFamily="66" charset="0"/>
              </a:rPr>
              <a:t>Shiloh </a:t>
            </a:r>
            <a:r>
              <a:rPr lang="en-US" sz="2400" dirty="0">
                <a:latin typeface="Comic Sans MS" pitchFamily="66" charset="0"/>
              </a:rPr>
              <a:t>was destroyed. </a:t>
            </a:r>
            <a:r>
              <a:rPr lang="en-US" sz="2400" dirty="0" smtClean="0">
                <a:latin typeface="Comic Sans MS" pitchFamily="66" charset="0"/>
              </a:rPr>
              <a:t/>
            </a:r>
            <a:br>
              <a:rPr lang="en-US" sz="2400" dirty="0" smtClean="0">
                <a:latin typeface="Comic Sans MS" pitchFamily="66" charset="0"/>
              </a:rPr>
            </a:br>
            <a:r>
              <a:rPr lang="en-US" sz="2400" dirty="0" smtClean="0">
                <a:latin typeface="Comic Sans MS" pitchFamily="66" charset="0"/>
              </a:rPr>
              <a:t>When God </a:t>
            </a:r>
            <a:r>
              <a:rPr lang="en-US" sz="2400" dirty="0">
                <a:latin typeface="Comic Sans MS" pitchFamily="66" charset="0"/>
              </a:rPr>
              <a:t>brought the Ark back</a:t>
            </a:r>
            <a:r>
              <a:rPr lang="en-US" sz="2400" dirty="0" smtClean="0">
                <a:latin typeface="Comic Sans MS" pitchFamily="66" charset="0"/>
              </a:rPr>
              <a:t>, it </a:t>
            </a:r>
            <a:r>
              <a:rPr lang="en-US" sz="2400" dirty="0">
                <a:latin typeface="Comic Sans MS" pitchFamily="66" charset="0"/>
              </a:rPr>
              <a:t>was kept </a:t>
            </a:r>
            <a:r>
              <a:rPr lang="en-US" sz="2400" dirty="0" smtClean="0">
                <a:latin typeface="Comic Sans MS" pitchFamily="66" charset="0"/>
              </a:rPr>
              <a:t>in </a:t>
            </a:r>
            <a:r>
              <a:rPr lang="en-US" sz="2400" dirty="0" err="1" smtClean="0">
                <a:latin typeface="Comic Sans MS" pitchFamily="66" charset="0"/>
              </a:rPr>
              <a:t>Kiriath</a:t>
            </a:r>
            <a:r>
              <a:rPr lang="en-US" sz="2400" dirty="0" smtClean="0">
                <a:latin typeface="Comic Sans MS" pitchFamily="66" charset="0"/>
              </a:rPr>
              <a:t> </a:t>
            </a:r>
            <a:r>
              <a:rPr lang="en-US" sz="2400" dirty="0" err="1" smtClean="0">
                <a:latin typeface="Comic Sans MS" pitchFamily="66" charset="0"/>
              </a:rPr>
              <a:t>Jearim</a:t>
            </a:r>
            <a:r>
              <a:rPr lang="en-US" sz="2400" dirty="0" smtClean="0">
                <a:latin typeface="Comic Sans MS" pitchFamily="66" charset="0"/>
              </a:rPr>
              <a:t> </a:t>
            </a:r>
            <a:r>
              <a:rPr lang="en-US" sz="2400" dirty="0">
                <a:latin typeface="Comic Sans MS" pitchFamily="66" charset="0"/>
              </a:rPr>
              <a:t>for 20 years.</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304800"/>
            <a:ext cx="5364356" cy="3975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2"/>
          <p:cNvSpPr txBox="1">
            <a:spLocks/>
          </p:cNvSpPr>
          <p:nvPr/>
        </p:nvSpPr>
        <p:spPr>
          <a:xfrm>
            <a:off x="5638800" y="533400"/>
            <a:ext cx="3657600" cy="2514600"/>
          </a:xfrm>
          <a:prstGeom prst="rect">
            <a:avLst/>
          </a:prstGeom>
        </p:spPr>
        <p:txBody>
          <a:bodyPr vert="horz" tIns="0">
            <a:noAutofit/>
          </a:bodyPr>
          <a:lstStyle>
            <a:lvl1pPr marL="342900" indent="-342900" algn="l" rtl="0" eaLnBrk="1" latinLnBrk="0" hangingPunct="1">
              <a:spcBef>
                <a:spcPct val="20000"/>
              </a:spcBef>
              <a:buFontTx/>
              <a:buNone/>
              <a:defRPr sz="1800">
                <a:solidFill>
                  <a:schemeClr val="tx1"/>
                </a:solidFill>
                <a:latin typeface="+mn-lt"/>
                <a:ea typeface="+mn-ea"/>
                <a:cs typeface="+mn-cs"/>
              </a:defRPr>
            </a:lvl1pPr>
            <a:lvl2pPr marL="742950" indent="-285750" algn="l" rtl="0" eaLnBrk="1" latinLnBrk="0" hangingPunct="1">
              <a:spcBef>
                <a:spcPct val="20000"/>
              </a:spcBef>
              <a:buChar char="–"/>
              <a:defRPr sz="2400">
                <a:solidFill>
                  <a:schemeClr val="tx1"/>
                </a:solidFill>
                <a:latin typeface="+mn-lt"/>
                <a:ea typeface="+mn-ea"/>
                <a:cs typeface="+mn-cs"/>
              </a:defRPr>
            </a:lvl2pPr>
            <a:lvl3pPr marL="1143000" indent="-228600" algn="l" rtl="0" eaLnBrk="1" latinLnBrk="0" hangingPunct="1">
              <a:spcBef>
                <a:spcPct val="20000"/>
              </a:spcBef>
              <a:buChar char="•"/>
              <a:defRPr sz="2000">
                <a:solidFill>
                  <a:schemeClr val="tx1"/>
                </a:solidFill>
                <a:latin typeface="+mn-lt"/>
                <a:ea typeface="+mn-ea"/>
                <a:cs typeface="+mn-cs"/>
              </a:defRPr>
            </a:lvl3pPr>
            <a:lvl4pPr marL="1600200" indent="-228600" algn="l" rtl="0" eaLnBrk="1" latinLnBrk="0" hangingPunct="1">
              <a:spcBef>
                <a:spcPct val="20000"/>
              </a:spcBef>
              <a:buChar char="–"/>
              <a:defRPr sz="1800">
                <a:solidFill>
                  <a:schemeClr val="tx1"/>
                </a:solidFill>
                <a:latin typeface="+mn-lt"/>
                <a:ea typeface="+mn-ea"/>
                <a:cs typeface="+mn-cs"/>
              </a:defRPr>
            </a:lvl4pPr>
            <a:lvl5pPr marL="2057400" indent="-228600" algn="l" rtl="0" eaLnBrk="1" latinLnBrk="0" hangingPunct="1">
              <a:spcBef>
                <a:spcPct val="20000"/>
              </a:spcBef>
              <a:buChar char="»"/>
              <a:defRPr sz="1600">
                <a:solidFill>
                  <a:schemeClr val="tx1"/>
                </a:solidFill>
                <a:latin typeface="+mn-lt"/>
                <a:ea typeface="+mn-ea"/>
                <a:cs typeface="+mn-cs"/>
              </a:defRPr>
            </a:lvl5pPr>
            <a:lvl6pPr marL="2514600" indent="-228600" algn="l" rtl="0" eaLnBrk="1" latinLnBrk="0" hangingPunct="1">
              <a:spcBef>
                <a:spcPct val="20000"/>
              </a:spcBef>
              <a:buChar char="•"/>
              <a:defRPr sz="2000">
                <a:solidFill>
                  <a:schemeClr val="tx1"/>
                </a:solidFill>
                <a:latin typeface="+mn-lt"/>
                <a:ea typeface="+mn-ea"/>
                <a:cs typeface="+mn-cs"/>
              </a:defRPr>
            </a:lvl6pPr>
            <a:lvl7pPr marL="2971800" indent="-228600" algn="l" rtl="0" eaLnBrk="1" latinLnBrk="0" hangingPunct="1">
              <a:spcBef>
                <a:spcPct val="20000"/>
              </a:spcBef>
              <a:buChar char="•"/>
              <a:defRPr sz="2000">
                <a:solidFill>
                  <a:schemeClr val="tx1"/>
                </a:solidFill>
                <a:latin typeface="+mn-lt"/>
                <a:ea typeface="+mn-ea"/>
                <a:cs typeface="+mn-cs"/>
              </a:defRPr>
            </a:lvl7pPr>
            <a:lvl8pPr marL="3429000" indent="-228600" algn="l" rtl="0" eaLnBrk="1" latinLnBrk="0" hangingPunct="1">
              <a:spcBef>
                <a:spcPct val="20000"/>
              </a:spcBef>
              <a:buChar char="•"/>
              <a:defRPr sz="2000">
                <a:solidFill>
                  <a:schemeClr val="tx1"/>
                </a:solidFill>
                <a:latin typeface="+mn-lt"/>
                <a:ea typeface="+mn-ea"/>
                <a:cs typeface="+mn-cs"/>
              </a:defRPr>
            </a:lvl8pPr>
            <a:lvl9pPr marL="3886200" indent="-228600" algn="l" rtl="0" eaLnBrk="1" latinLnBrk="0" hangingPunct="1">
              <a:spcBef>
                <a:spcPct val="20000"/>
              </a:spcBef>
              <a:buChar char="•"/>
              <a:defRPr sz="2000">
                <a:solidFill>
                  <a:schemeClr val="tx1"/>
                </a:solidFill>
                <a:latin typeface="+mn-lt"/>
                <a:ea typeface="+mn-ea"/>
                <a:cs typeface="+mn-cs"/>
              </a:defRPr>
            </a:lvl9pPr>
            <a:extLst/>
          </a:lstStyle>
          <a:p>
            <a:pPr marL="0" indent="0"/>
            <a:r>
              <a:rPr lang="en-US" sz="2800" b="1" baseline="30000" dirty="0" smtClean="0">
                <a:solidFill>
                  <a:srgbClr val="FFC000"/>
                </a:solidFill>
                <a:latin typeface="Comic Sans MS" pitchFamily="66" charset="0"/>
                <a:cs typeface="Arial" pitchFamily="34" charset="0"/>
              </a:rPr>
              <a:t>(1 </a:t>
            </a:r>
            <a:r>
              <a:rPr lang="en-US" sz="2800" b="1" baseline="30000" dirty="0">
                <a:solidFill>
                  <a:srgbClr val="FFC000"/>
                </a:solidFill>
                <a:latin typeface="Comic Sans MS" pitchFamily="66" charset="0"/>
                <a:cs typeface="Arial" pitchFamily="34" charset="0"/>
              </a:rPr>
              <a:t>Chronicles </a:t>
            </a:r>
            <a:r>
              <a:rPr lang="en-US" sz="2800" b="1" baseline="30000" dirty="0" smtClean="0">
                <a:solidFill>
                  <a:srgbClr val="FFC000"/>
                </a:solidFill>
                <a:latin typeface="Comic Sans MS" pitchFamily="66" charset="0"/>
                <a:cs typeface="Arial" pitchFamily="34" charset="0"/>
              </a:rPr>
              <a:t>16:34)</a:t>
            </a:r>
            <a:r>
              <a:rPr lang="en-US" sz="2800" dirty="0" smtClean="0">
                <a:solidFill>
                  <a:srgbClr val="37F22E"/>
                </a:solidFill>
                <a:latin typeface="Comic Sans MS" pitchFamily="66" charset="0"/>
                <a:cs typeface="Arial" pitchFamily="34" charset="0"/>
              </a:rPr>
              <a:t> </a:t>
            </a:r>
            <a:r>
              <a:rPr lang="en-US" sz="2800" dirty="0" smtClean="0">
                <a:latin typeface="Comic Sans MS" pitchFamily="66" charset="0"/>
                <a:cs typeface="Arial" pitchFamily="34" charset="0"/>
              </a:rPr>
              <a:t>Oh</a:t>
            </a:r>
            <a:r>
              <a:rPr lang="en-US" sz="2800" dirty="0">
                <a:latin typeface="Comic Sans MS" pitchFamily="66" charset="0"/>
                <a:cs typeface="Arial" pitchFamily="34" charset="0"/>
              </a:rPr>
              <a:t>, give thanks to the LORD, for He is good! For His mercy endures forever.</a:t>
            </a:r>
            <a:r>
              <a:rPr lang="en-US" sz="2800" dirty="0">
                <a:solidFill>
                  <a:srgbClr val="37F22E"/>
                </a:solidFill>
                <a:latin typeface="Comic Sans MS" pitchFamily="66" charset="0"/>
                <a:cs typeface="Arial" pitchFamily="34" charset="0"/>
              </a:rPr>
              <a:t> </a:t>
            </a:r>
          </a:p>
          <a:p>
            <a:pPr marL="0" indent="0"/>
            <a:endParaRPr lang="en-US" sz="2800" dirty="0">
              <a:solidFill>
                <a:srgbClr val="37F22E"/>
              </a:solidFill>
              <a:latin typeface="Comic Sans MS" pitchFamily="66" charset="0"/>
              <a:cs typeface="Arial" pitchFamily="34" charset="0"/>
            </a:endParaRPr>
          </a:p>
          <a:p>
            <a:pPr marL="0" indent="0"/>
            <a:endParaRPr lang="en-US" sz="2800" dirty="0">
              <a:solidFill>
                <a:srgbClr val="37F22E"/>
              </a:solidFill>
              <a:latin typeface="Comic Sans MS" pitchFamily="66" charset="0"/>
              <a:cs typeface="Arial" pitchFamily="34" charset="0"/>
            </a:endParaRPr>
          </a:p>
        </p:txBody>
      </p:sp>
    </p:spTree>
    <p:extLst>
      <p:ext uri="{BB962C8B-B14F-4D97-AF65-F5344CB8AC3E}">
        <p14:creationId xmlns:p14="http://schemas.microsoft.com/office/powerpoint/2010/main" val="8531993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Text Placeholder 2"/>
          <p:cNvSpPr txBox="1">
            <a:spLocks/>
          </p:cNvSpPr>
          <p:nvPr/>
        </p:nvSpPr>
        <p:spPr>
          <a:xfrm>
            <a:off x="228600" y="533400"/>
            <a:ext cx="8686800" cy="990600"/>
          </a:xfrm>
          <a:prstGeom prst="rect">
            <a:avLst/>
          </a:prstGeom>
        </p:spPr>
        <p:txBody>
          <a:bodyPr anchor="b"/>
          <a:lstStyle>
            <a:lvl1pPr marL="0" algn="ctr" rtl="0" latinLnBrk="0">
              <a:defRPr sz="1200" kern="1200">
                <a:solidFill>
                  <a:schemeClr val="tx2"/>
                </a:solidFill>
                <a:latin typeface="+mn-lt"/>
                <a:ea typeface="+mn-ea"/>
                <a:cs typeface="+mn-cs"/>
              </a:defRPr>
            </a:lvl1pPr>
            <a:lvl2pPr marL="457200" algn="l" rtl="0" latinLnBrk="0">
              <a:defRPr sz="1800" kern="1200">
                <a:solidFill>
                  <a:schemeClr val="tx1"/>
                </a:solidFill>
                <a:latin typeface="+mn-lt"/>
                <a:ea typeface="+mn-ea"/>
                <a:cs typeface="+mn-cs"/>
              </a:defRPr>
            </a:lvl2pPr>
            <a:lvl3pPr marL="914400" algn="l" rtl="0" latinLnBrk="0">
              <a:defRPr sz="1800" kern="1200">
                <a:solidFill>
                  <a:schemeClr val="tx1"/>
                </a:solidFill>
                <a:latin typeface="+mn-lt"/>
                <a:ea typeface="+mn-ea"/>
                <a:cs typeface="+mn-cs"/>
              </a:defRPr>
            </a:lvl3pPr>
            <a:lvl4pPr marL="1371600" algn="l" rtl="0" latinLnBrk="0">
              <a:defRPr sz="1800" kern="1200">
                <a:solidFill>
                  <a:schemeClr val="tx1"/>
                </a:solidFill>
                <a:latin typeface="+mn-lt"/>
                <a:ea typeface="+mn-ea"/>
                <a:cs typeface="+mn-cs"/>
              </a:defRPr>
            </a:lvl4pPr>
            <a:lvl5pPr marL="1828800" algn="l" rtl="0" latinLnBrk="0">
              <a:defRPr sz="1800" kern="1200">
                <a:solidFill>
                  <a:schemeClr val="tx1"/>
                </a:solidFill>
                <a:latin typeface="+mn-lt"/>
                <a:ea typeface="+mn-ea"/>
                <a:cs typeface="+mn-cs"/>
              </a:defRPr>
            </a:lvl5pPr>
            <a:lvl6pPr marL="2286000" algn="l" rtl="0" latinLnBrk="0">
              <a:defRPr sz="1800" kern="1200">
                <a:solidFill>
                  <a:schemeClr val="tx1"/>
                </a:solidFill>
                <a:latin typeface="+mn-lt"/>
                <a:ea typeface="+mn-ea"/>
                <a:cs typeface="+mn-cs"/>
              </a:defRPr>
            </a:lvl6pPr>
            <a:lvl7pPr marL="2743200" algn="l" rtl="0" latinLnBrk="0">
              <a:defRPr sz="1800" kern="1200">
                <a:solidFill>
                  <a:schemeClr val="tx1"/>
                </a:solidFill>
                <a:latin typeface="+mn-lt"/>
                <a:ea typeface="+mn-ea"/>
                <a:cs typeface="+mn-cs"/>
              </a:defRPr>
            </a:lvl7pPr>
            <a:lvl8pPr marL="3200400" algn="l" rtl="0" latinLnBrk="0">
              <a:defRPr sz="1800" kern="1200">
                <a:solidFill>
                  <a:schemeClr val="tx1"/>
                </a:solidFill>
                <a:latin typeface="+mn-lt"/>
                <a:ea typeface="+mn-ea"/>
                <a:cs typeface="+mn-cs"/>
              </a:defRPr>
            </a:lvl8pPr>
            <a:lvl9pPr marL="3657600" algn="l" rtl="0" latinLnBrk="0">
              <a:defRPr sz="1800" kern="1200">
                <a:solidFill>
                  <a:schemeClr val="tx1"/>
                </a:solidFill>
                <a:latin typeface="+mn-lt"/>
                <a:ea typeface="+mn-ea"/>
                <a:cs typeface="+mn-cs"/>
              </a:defRPr>
            </a:lvl9pPr>
            <a:extLst/>
          </a:lstStyle>
          <a:p>
            <a:pPr algn="l"/>
            <a:r>
              <a:rPr lang="en-US" sz="2800" b="1" baseline="30000" dirty="0">
                <a:solidFill>
                  <a:srgbClr val="FFC000"/>
                </a:solidFill>
                <a:latin typeface="Comic Sans MS" pitchFamily="66" charset="0"/>
              </a:rPr>
              <a:t>(Psalm </a:t>
            </a:r>
            <a:r>
              <a:rPr lang="en-US" sz="2800" b="1" baseline="30000" dirty="0" smtClean="0">
                <a:solidFill>
                  <a:srgbClr val="FFC000"/>
                </a:solidFill>
                <a:latin typeface="Comic Sans MS" pitchFamily="66" charset="0"/>
              </a:rPr>
              <a:t>106:4)</a:t>
            </a:r>
            <a:r>
              <a:rPr lang="en-US" sz="2800" dirty="0">
                <a:latin typeface="Comic Sans MS" pitchFamily="66" charset="0"/>
              </a:rPr>
              <a:t> </a:t>
            </a:r>
            <a:r>
              <a:rPr lang="en-US" sz="2800" dirty="0">
                <a:solidFill>
                  <a:schemeClr val="tx1"/>
                </a:solidFill>
                <a:latin typeface="Comic Sans MS" pitchFamily="66" charset="0"/>
              </a:rPr>
              <a:t>“Remember me, O Lord, with the favor </a:t>
            </a:r>
            <a:r>
              <a:rPr lang="en-US" sz="2800" dirty="0" smtClean="0">
                <a:solidFill>
                  <a:schemeClr val="tx1"/>
                </a:solidFill>
                <a:latin typeface="Comic Sans MS" pitchFamily="66" charset="0"/>
              </a:rPr>
              <a:t>You </a:t>
            </a:r>
            <a:r>
              <a:rPr lang="en-US" sz="2800" dirty="0">
                <a:solidFill>
                  <a:schemeClr val="tx1"/>
                </a:solidFill>
                <a:latin typeface="Comic Sans MS" pitchFamily="66" charset="0"/>
              </a:rPr>
              <a:t>have toward </a:t>
            </a:r>
            <a:r>
              <a:rPr lang="en-US" sz="2800" dirty="0" smtClean="0">
                <a:solidFill>
                  <a:schemeClr val="tx1"/>
                </a:solidFill>
                <a:latin typeface="Comic Sans MS" pitchFamily="66" charset="0"/>
              </a:rPr>
              <a:t>Your </a:t>
            </a:r>
            <a:r>
              <a:rPr lang="en-US" sz="2800" dirty="0">
                <a:solidFill>
                  <a:schemeClr val="tx1"/>
                </a:solidFill>
                <a:latin typeface="Comic Sans MS" pitchFamily="66" charset="0"/>
              </a:rPr>
              <a:t>people. Oh, visit me with your salvation</a:t>
            </a:r>
            <a:r>
              <a:rPr lang="en-US" sz="2800" dirty="0" smtClean="0">
                <a:solidFill>
                  <a:schemeClr val="tx1"/>
                </a:solidFill>
                <a:latin typeface="Comic Sans MS" pitchFamily="66" charset="0"/>
              </a:rPr>
              <a:t>.”</a:t>
            </a:r>
            <a:endParaRPr lang="en-US" sz="2800" dirty="0">
              <a:solidFill>
                <a:schemeClr val="tx1"/>
              </a:solidFill>
              <a:latin typeface="Comic Sans MS" pitchFamily="66" charset="0"/>
            </a:endParaRPr>
          </a:p>
        </p:txBody>
      </p:sp>
      <p:pic>
        <p:nvPicPr>
          <p:cNvPr id="1026" name="Picture 2" descr="D:\Google Drive\Documents\Pictures\Religous\Jesus Life\jesuscrucifie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83200" y="1371600"/>
            <a:ext cx="3175000" cy="2362200"/>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2"/>
          <p:cNvSpPr txBox="1">
            <a:spLocks/>
          </p:cNvSpPr>
          <p:nvPr/>
        </p:nvSpPr>
        <p:spPr>
          <a:xfrm>
            <a:off x="0" y="1219200"/>
            <a:ext cx="5511800" cy="2667000"/>
          </a:xfrm>
          <a:prstGeom prst="rect">
            <a:avLst/>
          </a:prstGeom>
        </p:spPr>
        <p:txBody>
          <a:bodyPr anchor="b"/>
          <a:lstStyle>
            <a:lvl1pPr marL="0" algn="ctr" rtl="0" latinLnBrk="0">
              <a:defRPr sz="1200" kern="1200">
                <a:solidFill>
                  <a:schemeClr val="tx2"/>
                </a:solidFill>
                <a:latin typeface="+mn-lt"/>
                <a:ea typeface="+mn-ea"/>
                <a:cs typeface="+mn-cs"/>
              </a:defRPr>
            </a:lvl1pPr>
            <a:lvl2pPr marL="457200" algn="l" rtl="0" latinLnBrk="0">
              <a:defRPr sz="1800" kern="1200">
                <a:solidFill>
                  <a:schemeClr val="tx1"/>
                </a:solidFill>
                <a:latin typeface="+mn-lt"/>
                <a:ea typeface="+mn-ea"/>
                <a:cs typeface="+mn-cs"/>
              </a:defRPr>
            </a:lvl2pPr>
            <a:lvl3pPr marL="914400" algn="l" rtl="0" latinLnBrk="0">
              <a:defRPr sz="1800" kern="1200">
                <a:solidFill>
                  <a:schemeClr val="tx1"/>
                </a:solidFill>
                <a:latin typeface="+mn-lt"/>
                <a:ea typeface="+mn-ea"/>
                <a:cs typeface="+mn-cs"/>
              </a:defRPr>
            </a:lvl3pPr>
            <a:lvl4pPr marL="1371600" algn="l" rtl="0" latinLnBrk="0">
              <a:defRPr sz="1800" kern="1200">
                <a:solidFill>
                  <a:schemeClr val="tx1"/>
                </a:solidFill>
                <a:latin typeface="+mn-lt"/>
                <a:ea typeface="+mn-ea"/>
                <a:cs typeface="+mn-cs"/>
              </a:defRPr>
            </a:lvl4pPr>
            <a:lvl5pPr marL="1828800" algn="l" rtl="0" latinLnBrk="0">
              <a:defRPr sz="1800" kern="1200">
                <a:solidFill>
                  <a:schemeClr val="tx1"/>
                </a:solidFill>
                <a:latin typeface="+mn-lt"/>
                <a:ea typeface="+mn-ea"/>
                <a:cs typeface="+mn-cs"/>
              </a:defRPr>
            </a:lvl5pPr>
            <a:lvl6pPr marL="2286000" algn="l" rtl="0" latinLnBrk="0">
              <a:defRPr sz="1800" kern="1200">
                <a:solidFill>
                  <a:schemeClr val="tx1"/>
                </a:solidFill>
                <a:latin typeface="+mn-lt"/>
                <a:ea typeface="+mn-ea"/>
                <a:cs typeface="+mn-cs"/>
              </a:defRPr>
            </a:lvl6pPr>
            <a:lvl7pPr marL="2743200" algn="l" rtl="0" latinLnBrk="0">
              <a:defRPr sz="1800" kern="1200">
                <a:solidFill>
                  <a:schemeClr val="tx1"/>
                </a:solidFill>
                <a:latin typeface="+mn-lt"/>
                <a:ea typeface="+mn-ea"/>
                <a:cs typeface="+mn-cs"/>
              </a:defRPr>
            </a:lvl7pPr>
            <a:lvl8pPr marL="3200400" algn="l" rtl="0" latinLnBrk="0">
              <a:defRPr sz="1800" kern="1200">
                <a:solidFill>
                  <a:schemeClr val="tx1"/>
                </a:solidFill>
                <a:latin typeface="+mn-lt"/>
                <a:ea typeface="+mn-ea"/>
                <a:cs typeface="+mn-cs"/>
              </a:defRPr>
            </a:lvl8pPr>
            <a:lvl9pPr marL="3657600" algn="l" rtl="0" latinLnBrk="0">
              <a:defRPr sz="1800" kern="1200">
                <a:solidFill>
                  <a:schemeClr val="tx1"/>
                </a:solidFill>
                <a:latin typeface="+mn-lt"/>
                <a:ea typeface="+mn-ea"/>
                <a:cs typeface="+mn-cs"/>
              </a:defRPr>
            </a:lvl9pPr>
            <a:extLst/>
          </a:lstStyle>
          <a:p>
            <a:pPr algn="l"/>
            <a:r>
              <a:rPr lang="en-US" sz="2000" dirty="0" smtClean="0">
                <a:solidFill>
                  <a:schemeClr val="tx1"/>
                </a:solidFill>
                <a:latin typeface="Comic Sans MS" pitchFamily="66" charset="0"/>
              </a:rPr>
              <a:t>Good-ashamed-repent</a:t>
            </a:r>
          </a:p>
          <a:p>
            <a:pPr algn="l"/>
            <a:r>
              <a:rPr lang="en-US" sz="2000" dirty="0" smtClean="0">
                <a:solidFill>
                  <a:schemeClr val="tx1"/>
                </a:solidFill>
                <a:latin typeface="Comic Sans MS" pitchFamily="66" charset="0"/>
              </a:rPr>
              <a:t>Bad-trials-remember-repent</a:t>
            </a:r>
            <a:r>
              <a:rPr lang="en-US" sz="2000" dirty="0">
                <a:solidFill>
                  <a:schemeClr val="tx1"/>
                </a:solidFill>
                <a:latin typeface="Comic Sans MS" pitchFamily="66" charset="0"/>
              </a:rPr>
              <a:t>, </a:t>
            </a:r>
            <a:r>
              <a:rPr lang="en-US" sz="2000" dirty="0" smtClean="0">
                <a:solidFill>
                  <a:schemeClr val="tx1"/>
                </a:solidFill>
                <a:latin typeface="Comic Sans MS" pitchFamily="66" charset="0"/>
              </a:rPr>
              <a:t/>
            </a:r>
            <a:br>
              <a:rPr lang="en-US" sz="2000" dirty="0" smtClean="0">
                <a:solidFill>
                  <a:schemeClr val="tx1"/>
                </a:solidFill>
                <a:latin typeface="Comic Sans MS" pitchFamily="66" charset="0"/>
              </a:rPr>
            </a:br>
            <a:r>
              <a:rPr lang="en-US" sz="2000" dirty="0" smtClean="0">
                <a:solidFill>
                  <a:schemeClr val="tx1"/>
                </a:solidFill>
                <a:latin typeface="Comic Sans MS" pitchFamily="66" charset="0"/>
              </a:rPr>
              <a:t/>
            </a:r>
            <a:br>
              <a:rPr lang="en-US" sz="2000" dirty="0" smtClean="0">
                <a:solidFill>
                  <a:schemeClr val="tx1"/>
                </a:solidFill>
                <a:latin typeface="Comic Sans MS" pitchFamily="66" charset="0"/>
              </a:rPr>
            </a:br>
            <a:r>
              <a:rPr lang="en-US" sz="2000" dirty="0" smtClean="0">
                <a:solidFill>
                  <a:schemeClr val="tx1"/>
                </a:solidFill>
                <a:latin typeface="Comic Sans MS" pitchFamily="66" charset="0"/>
              </a:rPr>
              <a:t>regardless </a:t>
            </a:r>
            <a:r>
              <a:rPr lang="en-US" sz="2000" dirty="0">
                <a:solidFill>
                  <a:schemeClr val="tx1"/>
                </a:solidFill>
                <a:latin typeface="Comic Sans MS" pitchFamily="66" charset="0"/>
              </a:rPr>
              <a:t>of His wise ways to bring us </a:t>
            </a:r>
            <a:r>
              <a:rPr lang="en-US" sz="2000" dirty="0" smtClean="0">
                <a:solidFill>
                  <a:schemeClr val="tx1"/>
                </a:solidFill>
                <a:latin typeface="Comic Sans MS" pitchFamily="66" charset="0"/>
              </a:rPr>
              <a:t/>
            </a:r>
            <a:br>
              <a:rPr lang="en-US" sz="2000" dirty="0" smtClean="0">
                <a:solidFill>
                  <a:schemeClr val="tx1"/>
                </a:solidFill>
                <a:latin typeface="Comic Sans MS" pitchFamily="66" charset="0"/>
              </a:rPr>
            </a:br>
            <a:r>
              <a:rPr lang="en-US" sz="2000" dirty="0" smtClean="0">
                <a:solidFill>
                  <a:schemeClr val="tx1"/>
                </a:solidFill>
                <a:latin typeface="Comic Sans MS" pitchFamily="66" charset="0"/>
              </a:rPr>
              <a:t>back</a:t>
            </a:r>
            <a:r>
              <a:rPr lang="en-US" sz="2000" dirty="0">
                <a:solidFill>
                  <a:schemeClr val="tx1"/>
                </a:solidFill>
                <a:latin typeface="Comic Sans MS" pitchFamily="66" charset="0"/>
              </a:rPr>
              <a:t>, He always seeks after our salvation</a:t>
            </a:r>
            <a:r>
              <a:rPr lang="en-US" sz="2000" dirty="0" smtClean="0">
                <a:solidFill>
                  <a:schemeClr val="tx1"/>
                </a:solidFill>
                <a:latin typeface="Comic Sans MS" pitchFamily="66" charset="0"/>
              </a:rPr>
              <a:t>.</a:t>
            </a:r>
            <a:endParaRPr lang="en-US" sz="2000" dirty="0">
              <a:solidFill>
                <a:schemeClr val="tx1"/>
              </a:solidFill>
              <a:latin typeface="Comic Sans MS" pitchFamily="66" charset="0"/>
            </a:endParaRPr>
          </a:p>
          <a:p>
            <a:pPr algn="l"/>
            <a:endParaRPr lang="en-US" sz="2000" dirty="0">
              <a:solidFill>
                <a:schemeClr val="tx1"/>
              </a:solidFill>
              <a:latin typeface="Comic Sans MS" pitchFamily="66" charset="0"/>
            </a:endParaRPr>
          </a:p>
        </p:txBody>
      </p:sp>
      <p:sp>
        <p:nvSpPr>
          <p:cNvPr id="2" name="TextBox 1"/>
          <p:cNvSpPr txBox="1"/>
          <p:nvPr/>
        </p:nvSpPr>
        <p:spPr>
          <a:xfrm>
            <a:off x="76200" y="4876800"/>
            <a:ext cx="5207000" cy="1200329"/>
          </a:xfrm>
          <a:prstGeom prst="rect">
            <a:avLst/>
          </a:prstGeom>
          <a:noFill/>
        </p:spPr>
        <p:txBody>
          <a:bodyPr wrap="square" rtlCol="0">
            <a:spAutoFit/>
          </a:bodyPr>
          <a:lstStyle/>
          <a:p>
            <a:r>
              <a:rPr lang="en-US" sz="2400" b="1" baseline="30000" dirty="0">
                <a:solidFill>
                  <a:srgbClr val="FFC000"/>
                </a:solidFill>
                <a:latin typeface="Comic Sans MS" pitchFamily="66" charset="0"/>
              </a:rPr>
              <a:t>(Luke 23:42)</a:t>
            </a:r>
            <a:r>
              <a:rPr lang="en-US" sz="2400" dirty="0">
                <a:latin typeface="Comic Sans MS" pitchFamily="66" charset="0"/>
              </a:rPr>
              <a:t> </a:t>
            </a:r>
            <a:r>
              <a:rPr lang="en-US" sz="2400" dirty="0" smtClean="0">
                <a:latin typeface="Comic Sans MS" pitchFamily="66" charset="0"/>
              </a:rPr>
              <a:t>“Then </a:t>
            </a:r>
            <a:r>
              <a:rPr lang="en-US" sz="2400" dirty="0">
                <a:latin typeface="Comic Sans MS" pitchFamily="66" charset="0"/>
              </a:rPr>
              <a:t>he said to Jesus, "Lord, remember me when </a:t>
            </a:r>
            <a:r>
              <a:rPr lang="en-US" sz="2400" dirty="0" smtClean="0">
                <a:latin typeface="Comic Sans MS" pitchFamily="66" charset="0"/>
              </a:rPr>
              <a:t>You </a:t>
            </a:r>
            <a:r>
              <a:rPr lang="en-US" sz="2400" dirty="0">
                <a:latin typeface="Comic Sans MS" pitchFamily="66" charset="0"/>
              </a:rPr>
              <a:t>come into Your kingdom</a:t>
            </a:r>
            <a:r>
              <a:rPr lang="en-US" sz="2400" dirty="0" smtClean="0">
                <a:latin typeface="Comic Sans MS" pitchFamily="66" charset="0"/>
              </a:rPr>
              <a:t>“</a:t>
            </a:r>
            <a:endParaRPr lang="en-US" sz="2400" dirty="0">
              <a:latin typeface="Comic Sans MS" pitchFamily="66" charset="0"/>
            </a:endParaRPr>
          </a:p>
        </p:txBody>
      </p:sp>
      <p:pic>
        <p:nvPicPr>
          <p:cNvPr id="3" name="Picture 2" descr="D:\Google Drive\Documents\Pictures\Religous\Jesus Life\ChristRes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8292" y="3810000"/>
            <a:ext cx="2285508" cy="28336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987194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p:cNvSpPr>
          <p:nvPr>
            <p:ph type="body" sz="quarter" idx="14"/>
          </p:nvPr>
        </p:nvSpPr>
        <p:spPr>
          <a:xfrm>
            <a:off x="752670" y="381000"/>
            <a:ext cx="7772400" cy="838200"/>
          </a:xfrm>
        </p:spPr>
        <p:txBody>
          <a:bodyPr>
            <a:noAutofit/>
          </a:bodyPr>
          <a:lstStyle>
            <a:extLst/>
          </a:lstStyle>
          <a:p>
            <a:pPr marL="0" indent="0"/>
            <a:r>
              <a:rPr lang="en-US" sz="2800" b="1" baseline="30000" dirty="0">
                <a:solidFill>
                  <a:srgbClr val="FFC000"/>
                </a:solidFill>
                <a:latin typeface="Comic Sans MS" pitchFamily="66" charset="0"/>
                <a:cs typeface="Arial" pitchFamily="34" charset="0"/>
              </a:rPr>
              <a:t>(Joshua 2:11</a:t>
            </a:r>
            <a:r>
              <a:rPr lang="en-US" sz="2800" b="1" baseline="30000" dirty="0" smtClean="0">
                <a:solidFill>
                  <a:srgbClr val="FFC000"/>
                </a:solidFill>
                <a:latin typeface="Comic Sans MS" pitchFamily="66" charset="0"/>
                <a:cs typeface="Arial" pitchFamily="34" charset="0"/>
              </a:rPr>
              <a:t>)</a:t>
            </a:r>
            <a:r>
              <a:rPr lang="en-US" sz="2800" dirty="0" smtClean="0">
                <a:latin typeface="Comic Sans MS" pitchFamily="66" charset="0"/>
                <a:cs typeface="Arial" pitchFamily="34" charset="0"/>
              </a:rPr>
              <a:t> “</a:t>
            </a:r>
            <a:r>
              <a:rPr lang="en-US" sz="2800" dirty="0">
                <a:latin typeface="Comic Sans MS" pitchFamily="66" charset="0"/>
                <a:cs typeface="Arial" pitchFamily="34" charset="0"/>
              </a:rPr>
              <a:t>For the LORD your God, </a:t>
            </a:r>
            <a:r>
              <a:rPr lang="en-US" sz="2800" dirty="0" smtClean="0">
                <a:latin typeface="Comic Sans MS" pitchFamily="66" charset="0"/>
                <a:cs typeface="Arial" pitchFamily="34" charset="0"/>
              </a:rPr>
              <a:t>He </a:t>
            </a:r>
            <a:r>
              <a:rPr lang="en-US" sz="2800" dirty="0">
                <a:latin typeface="Comic Sans MS" pitchFamily="66" charset="0"/>
                <a:cs typeface="Arial" pitchFamily="34" charset="0"/>
              </a:rPr>
              <a:t>is God in heaven above and on earth beneath</a:t>
            </a:r>
            <a:r>
              <a:rPr lang="en-US" sz="2800" dirty="0" smtClean="0">
                <a:latin typeface="Comic Sans MS" pitchFamily="66" charset="0"/>
                <a:cs typeface="Arial" pitchFamily="34" charset="0"/>
              </a:rPr>
              <a:t>.”</a:t>
            </a:r>
            <a:endParaRPr lang="en-US" sz="2800" dirty="0">
              <a:latin typeface="Comic Sans MS" pitchFamily="66" charset="0"/>
              <a:cs typeface="Arial" pitchFamily="34" charset="0"/>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752600"/>
            <a:ext cx="4285074"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2"/>
          <p:cNvSpPr txBox="1">
            <a:spLocks/>
          </p:cNvSpPr>
          <p:nvPr/>
        </p:nvSpPr>
        <p:spPr>
          <a:xfrm>
            <a:off x="4419600" y="1752600"/>
            <a:ext cx="4800600" cy="3048000"/>
          </a:xfrm>
          <a:prstGeom prst="rect">
            <a:avLst/>
          </a:prstGeom>
        </p:spPr>
        <p:txBody>
          <a:bodyPr vert="horz" tIns="0">
            <a:noAutofit/>
          </a:bodyPr>
          <a:lstStyle>
            <a:lvl1pPr marL="342900" indent="-342900" algn="l" rtl="0" eaLnBrk="1" latinLnBrk="0" hangingPunct="1">
              <a:spcBef>
                <a:spcPct val="20000"/>
              </a:spcBef>
              <a:buFontTx/>
              <a:buNone/>
              <a:defRPr sz="1800">
                <a:solidFill>
                  <a:schemeClr val="tx1"/>
                </a:solidFill>
                <a:latin typeface="+mn-lt"/>
                <a:ea typeface="+mn-ea"/>
                <a:cs typeface="+mn-cs"/>
              </a:defRPr>
            </a:lvl1pPr>
            <a:lvl2pPr marL="742950" indent="-285750" algn="l" rtl="0" eaLnBrk="1" latinLnBrk="0" hangingPunct="1">
              <a:spcBef>
                <a:spcPct val="20000"/>
              </a:spcBef>
              <a:buChar char="–"/>
              <a:defRPr sz="2400">
                <a:solidFill>
                  <a:schemeClr val="tx1"/>
                </a:solidFill>
                <a:latin typeface="+mn-lt"/>
                <a:ea typeface="+mn-ea"/>
                <a:cs typeface="+mn-cs"/>
              </a:defRPr>
            </a:lvl2pPr>
            <a:lvl3pPr marL="1143000" indent="-228600" algn="l" rtl="0" eaLnBrk="1" latinLnBrk="0" hangingPunct="1">
              <a:spcBef>
                <a:spcPct val="20000"/>
              </a:spcBef>
              <a:buChar char="•"/>
              <a:defRPr sz="2000">
                <a:solidFill>
                  <a:schemeClr val="tx1"/>
                </a:solidFill>
                <a:latin typeface="+mn-lt"/>
                <a:ea typeface="+mn-ea"/>
                <a:cs typeface="+mn-cs"/>
              </a:defRPr>
            </a:lvl3pPr>
            <a:lvl4pPr marL="1600200" indent="-228600" algn="l" rtl="0" eaLnBrk="1" latinLnBrk="0" hangingPunct="1">
              <a:spcBef>
                <a:spcPct val="20000"/>
              </a:spcBef>
              <a:buChar char="–"/>
              <a:defRPr sz="1800">
                <a:solidFill>
                  <a:schemeClr val="tx1"/>
                </a:solidFill>
                <a:latin typeface="+mn-lt"/>
                <a:ea typeface="+mn-ea"/>
                <a:cs typeface="+mn-cs"/>
              </a:defRPr>
            </a:lvl4pPr>
            <a:lvl5pPr marL="2057400" indent="-228600" algn="l" rtl="0" eaLnBrk="1" latinLnBrk="0" hangingPunct="1">
              <a:spcBef>
                <a:spcPct val="20000"/>
              </a:spcBef>
              <a:buChar char="»"/>
              <a:defRPr sz="1600">
                <a:solidFill>
                  <a:schemeClr val="tx1"/>
                </a:solidFill>
                <a:latin typeface="+mn-lt"/>
                <a:ea typeface="+mn-ea"/>
                <a:cs typeface="+mn-cs"/>
              </a:defRPr>
            </a:lvl5pPr>
            <a:lvl6pPr marL="2514600" indent="-228600" algn="l" rtl="0" eaLnBrk="1" latinLnBrk="0" hangingPunct="1">
              <a:spcBef>
                <a:spcPct val="20000"/>
              </a:spcBef>
              <a:buChar char="•"/>
              <a:defRPr sz="2000">
                <a:solidFill>
                  <a:schemeClr val="tx1"/>
                </a:solidFill>
                <a:latin typeface="+mn-lt"/>
                <a:ea typeface="+mn-ea"/>
                <a:cs typeface="+mn-cs"/>
              </a:defRPr>
            </a:lvl6pPr>
            <a:lvl7pPr marL="2971800" indent="-228600" algn="l" rtl="0" eaLnBrk="1" latinLnBrk="0" hangingPunct="1">
              <a:spcBef>
                <a:spcPct val="20000"/>
              </a:spcBef>
              <a:buChar char="•"/>
              <a:defRPr sz="2000">
                <a:solidFill>
                  <a:schemeClr val="tx1"/>
                </a:solidFill>
                <a:latin typeface="+mn-lt"/>
                <a:ea typeface="+mn-ea"/>
                <a:cs typeface="+mn-cs"/>
              </a:defRPr>
            </a:lvl7pPr>
            <a:lvl8pPr marL="3429000" indent="-228600" algn="l" rtl="0" eaLnBrk="1" latinLnBrk="0" hangingPunct="1">
              <a:spcBef>
                <a:spcPct val="20000"/>
              </a:spcBef>
              <a:buChar char="•"/>
              <a:defRPr sz="2000">
                <a:solidFill>
                  <a:schemeClr val="tx1"/>
                </a:solidFill>
                <a:latin typeface="+mn-lt"/>
                <a:ea typeface="+mn-ea"/>
                <a:cs typeface="+mn-cs"/>
              </a:defRPr>
            </a:lvl8pPr>
            <a:lvl9pPr marL="3886200" indent="-228600" algn="l" rtl="0" eaLnBrk="1" latinLnBrk="0" hangingPunct="1">
              <a:spcBef>
                <a:spcPct val="20000"/>
              </a:spcBef>
              <a:buChar char="•"/>
              <a:defRPr sz="2000">
                <a:solidFill>
                  <a:schemeClr val="tx1"/>
                </a:solidFill>
                <a:latin typeface="+mn-lt"/>
                <a:ea typeface="+mn-ea"/>
                <a:cs typeface="+mn-cs"/>
              </a:defRPr>
            </a:lvl9pPr>
            <a:extLst/>
          </a:lstStyle>
          <a:p>
            <a:pPr marL="0" indent="0"/>
            <a:r>
              <a:rPr lang="en-US" sz="2800" dirty="0" smtClean="0">
                <a:latin typeface="Comic Sans MS" pitchFamily="66" charset="0"/>
                <a:cs typeface="Arial" pitchFamily="34" charset="0"/>
              </a:rPr>
              <a:t>Any </a:t>
            </a:r>
            <a:r>
              <a:rPr lang="en-US" sz="2800" dirty="0">
                <a:latin typeface="Comic Sans MS" pitchFamily="66" charset="0"/>
                <a:cs typeface="Arial" pitchFamily="34" charset="0"/>
              </a:rPr>
              <a:t>idea who said that</a:t>
            </a:r>
            <a:r>
              <a:rPr lang="en-US" sz="2800" dirty="0" smtClean="0">
                <a:latin typeface="Comic Sans MS" pitchFamily="66" charset="0"/>
                <a:cs typeface="Arial" pitchFamily="34" charset="0"/>
              </a:rPr>
              <a:t>?</a:t>
            </a:r>
          </a:p>
          <a:p>
            <a:pPr marL="0" indent="0"/>
            <a:r>
              <a:rPr lang="en-US" sz="2800" dirty="0" err="1" smtClean="0">
                <a:solidFill>
                  <a:srgbClr val="FFC000"/>
                </a:solidFill>
                <a:latin typeface="Comic Sans MS" pitchFamily="66" charset="0"/>
                <a:cs typeface="Arial" pitchFamily="34" charset="0"/>
              </a:rPr>
              <a:t>Rahab</a:t>
            </a:r>
            <a:r>
              <a:rPr lang="en-US" sz="2800" dirty="0" smtClean="0">
                <a:solidFill>
                  <a:srgbClr val="FFC000"/>
                </a:solidFill>
                <a:latin typeface="Comic Sans MS" pitchFamily="66" charset="0"/>
                <a:cs typeface="Arial" pitchFamily="34" charset="0"/>
              </a:rPr>
              <a:t> the harlot who saved the two spies</a:t>
            </a:r>
            <a:endParaRPr lang="en-US" sz="2800" dirty="0">
              <a:solidFill>
                <a:srgbClr val="37F22E"/>
              </a:solidFill>
              <a:latin typeface="Comic Sans MS" pitchFamily="66" charset="0"/>
              <a:cs typeface="Arial" pitchFamily="34" charset="0"/>
            </a:endParaRPr>
          </a:p>
          <a:p>
            <a:pPr marL="0" indent="0"/>
            <a:endParaRPr lang="en-US" sz="2800" dirty="0">
              <a:solidFill>
                <a:srgbClr val="37F22E"/>
              </a:solidFill>
              <a:latin typeface="Comic Sans MS" pitchFamily="66" charset="0"/>
              <a:cs typeface="Arial" pitchFamily="34" charset="0"/>
            </a:endParaRPr>
          </a:p>
          <a:p>
            <a:pPr marL="0" indent="0"/>
            <a:endParaRPr lang="en-US" sz="2800" dirty="0">
              <a:solidFill>
                <a:srgbClr val="37F22E"/>
              </a:solidFill>
              <a:latin typeface="Comic Sans MS" pitchFamily="66" charset="0"/>
              <a:cs typeface="Arial"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wipe(down)">
                                      <p:cBhvr>
                                        <p:cTn id="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Text Placeholder 2"/>
          <p:cNvSpPr txBox="1">
            <a:spLocks/>
          </p:cNvSpPr>
          <p:nvPr/>
        </p:nvSpPr>
        <p:spPr>
          <a:xfrm>
            <a:off x="228600" y="533400"/>
            <a:ext cx="8686800" cy="990600"/>
          </a:xfrm>
          <a:prstGeom prst="rect">
            <a:avLst/>
          </a:prstGeom>
        </p:spPr>
        <p:txBody>
          <a:bodyPr anchor="b"/>
          <a:lstStyle>
            <a:lvl1pPr marL="0" algn="ctr" rtl="0" latinLnBrk="0">
              <a:defRPr sz="1200" kern="1200">
                <a:solidFill>
                  <a:schemeClr val="tx2"/>
                </a:solidFill>
                <a:latin typeface="+mn-lt"/>
                <a:ea typeface="+mn-ea"/>
                <a:cs typeface="+mn-cs"/>
              </a:defRPr>
            </a:lvl1pPr>
            <a:lvl2pPr marL="457200" algn="l" rtl="0" latinLnBrk="0">
              <a:defRPr sz="1800" kern="1200">
                <a:solidFill>
                  <a:schemeClr val="tx1"/>
                </a:solidFill>
                <a:latin typeface="+mn-lt"/>
                <a:ea typeface="+mn-ea"/>
                <a:cs typeface="+mn-cs"/>
              </a:defRPr>
            </a:lvl2pPr>
            <a:lvl3pPr marL="914400" algn="l" rtl="0" latinLnBrk="0">
              <a:defRPr sz="1800" kern="1200">
                <a:solidFill>
                  <a:schemeClr val="tx1"/>
                </a:solidFill>
                <a:latin typeface="+mn-lt"/>
                <a:ea typeface="+mn-ea"/>
                <a:cs typeface="+mn-cs"/>
              </a:defRPr>
            </a:lvl3pPr>
            <a:lvl4pPr marL="1371600" algn="l" rtl="0" latinLnBrk="0">
              <a:defRPr sz="1800" kern="1200">
                <a:solidFill>
                  <a:schemeClr val="tx1"/>
                </a:solidFill>
                <a:latin typeface="+mn-lt"/>
                <a:ea typeface="+mn-ea"/>
                <a:cs typeface="+mn-cs"/>
              </a:defRPr>
            </a:lvl4pPr>
            <a:lvl5pPr marL="1828800" algn="l" rtl="0" latinLnBrk="0">
              <a:defRPr sz="1800" kern="1200">
                <a:solidFill>
                  <a:schemeClr val="tx1"/>
                </a:solidFill>
                <a:latin typeface="+mn-lt"/>
                <a:ea typeface="+mn-ea"/>
                <a:cs typeface="+mn-cs"/>
              </a:defRPr>
            </a:lvl5pPr>
            <a:lvl6pPr marL="2286000" algn="l" rtl="0" latinLnBrk="0">
              <a:defRPr sz="1800" kern="1200">
                <a:solidFill>
                  <a:schemeClr val="tx1"/>
                </a:solidFill>
                <a:latin typeface="+mn-lt"/>
                <a:ea typeface="+mn-ea"/>
                <a:cs typeface="+mn-cs"/>
              </a:defRPr>
            </a:lvl6pPr>
            <a:lvl7pPr marL="2743200" algn="l" rtl="0" latinLnBrk="0">
              <a:defRPr sz="1800" kern="1200">
                <a:solidFill>
                  <a:schemeClr val="tx1"/>
                </a:solidFill>
                <a:latin typeface="+mn-lt"/>
                <a:ea typeface="+mn-ea"/>
                <a:cs typeface="+mn-cs"/>
              </a:defRPr>
            </a:lvl7pPr>
            <a:lvl8pPr marL="3200400" algn="l" rtl="0" latinLnBrk="0">
              <a:defRPr sz="1800" kern="1200">
                <a:solidFill>
                  <a:schemeClr val="tx1"/>
                </a:solidFill>
                <a:latin typeface="+mn-lt"/>
                <a:ea typeface="+mn-ea"/>
                <a:cs typeface="+mn-cs"/>
              </a:defRPr>
            </a:lvl8pPr>
            <a:lvl9pPr marL="3657600" algn="l" rtl="0" latinLnBrk="0">
              <a:defRPr sz="1800" kern="1200">
                <a:solidFill>
                  <a:schemeClr val="tx1"/>
                </a:solidFill>
                <a:latin typeface="+mn-lt"/>
                <a:ea typeface="+mn-ea"/>
                <a:cs typeface="+mn-cs"/>
              </a:defRPr>
            </a:lvl9pPr>
            <a:extLst/>
          </a:lstStyle>
          <a:p>
            <a:pPr algn="l"/>
            <a:r>
              <a:rPr lang="en-US" sz="2800" b="1" baseline="30000" dirty="0">
                <a:solidFill>
                  <a:srgbClr val="FFC000"/>
                </a:solidFill>
                <a:latin typeface="Comic Sans MS" pitchFamily="66" charset="0"/>
              </a:rPr>
              <a:t>(Psalm </a:t>
            </a:r>
            <a:r>
              <a:rPr lang="en-US" sz="2800" b="1" baseline="30000" dirty="0" smtClean="0">
                <a:solidFill>
                  <a:srgbClr val="FFC000"/>
                </a:solidFill>
                <a:latin typeface="Comic Sans MS" pitchFamily="66" charset="0"/>
              </a:rPr>
              <a:t>106:6)</a:t>
            </a:r>
            <a:r>
              <a:rPr lang="en-US" sz="2800" dirty="0" smtClean="0">
                <a:latin typeface="Comic Sans MS" pitchFamily="66" charset="0"/>
              </a:rPr>
              <a:t> </a:t>
            </a:r>
            <a:r>
              <a:rPr lang="en-US" sz="2800" dirty="0">
                <a:solidFill>
                  <a:schemeClr val="tx1"/>
                </a:solidFill>
                <a:latin typeface="Comic Sans MS" pitchFamily="66" charset="0"/>
              </a:rPr>
              <a:t>“We have sinned with our fathers, we have committed </a:t>
            </a:r>
            <a:r>
              <a:rPr lang="en-US" sz="2800" dirty="0" smtClean="0">
                <a:solidFill>
                  <a:schemeClr val="tx1"/>
                </a:solidFill>
                <a:latin typeface="Comic Sans MS" pitchFamily="66" charset="0"/>
              </a:rPr>
              <a:t>iniquity, </a:t>
            </a:r>
            <a:r>
              <a:rPr lang="en-US" sz="2800" dirty="0">
                <a:solidFill>
                  <a:schemeClr val="tx1"/>
                </a:solidFill>
                <a:latin typeface="Comic Sans MS" pitchFamily="66" charset="0"/>
              </a:rPr>
              <a:t>we have done wickedly.”</a:t>
            </a:r>
          </a:p>
        </p:txBody>
      </p:sp>
      <p:sp>
        <p:nvSpPr>
          <p:cNvPr id="6" name="Rectangle 2"/>
          <p:cNvSpPr txBox="1">
            <a:spLocks/>
          </p:cNvSpPr>
          <p:nvPr/>
        </p:nvSpPr>
        <p:spPr>
          <a:xfrm>
            <a:off x="533400" y="2209800"/>
            <a:ext cx="7772400" cy="3048000"/>
          </a:xfrm>
          <a:prstGeom prst="rect">
            <a:avLst/>
          </a:prstGeom>
        </p:spPr>
        <p:txBody>
          <a:bodyPr vert="horz" tIns="0">
            <a:noAutofit/>
          </a:bodyPr>
          <a:lstStyle>
            <a:lvl1pPr marL="342900" indent="-342900" algn="l" rtl="0" eaLnBrk="1" latinLnBrk="0" hangingPunct="1">
              <a:spcBef>
                <a:spcPct val="20000"/>
              </a:spcBef>
              <a:buFontTx/>
              <a:buNone/>
              <a:defRPr sz="1800">
                <a:solidFill>
                  <a:schemeClr val="tx1"/>
                </a:solidFill>
                <a:latin typeface="+mn-lt"/>
                <a:ea typeface="+mn-ea"/>
                <a:cs typeface="+mn-cs"/>
              </a:defRPr>
            </a:lvl1pPr>
            <a:lvl2pPr marL="742950" indent="-285750" algn="l" rtl="0" eaLnBrk="1" latinLnBrk="0" hangingPunct="1">
              <a:spcBef>
                <a:spcPct val="20000"/>
              </a:spcBef>
              <a:buChar char="–"/>
              <a:defRPr sz="2400">
                <a:solidFill>
                  <a:schemeClr val="tx1"/>
                </a:solidFill>
                <a:latin typeface="+mn-lt"/>
                <a:ea typeface="+mn-ea"/>
                <a:cs typeface="+mn-cs"/>
              </a:defRPr>
            </a:lvl2pPr>
            <a:lvl3pPr marL="1143000" indent="-228600" algn="l" rtl="0" eaLnBrk="1" latinLnBrk="0" hangingPunct="1">
              <a:spcBef>
                <a:spcPct val="20000"/>
              </a:spcBef>
              <a:buChar char="•"/>
              <a:defRPr sz="2000">
                <a:solidFill>
                  <a:schemeClr val="tx1"/>
                </a:solidFill>
                <a:latin typeface="+mn-lt"/>
                <a:ea typeface="+mn-ea"/>
                <a:cs typeface="+mn-cs"/>
              </a:defRPr>
            </a:lvl3pPr>
            <a:lvl4pPr marL="1600200" indent="-228600" algn="l" rtl="0" eaLnBrk="1" latinLnBrk="0" hangingPunct="1">
              <a:spcBef>
                <a:spcPct val="20000"/>
              </a:spcBef>
              <a:buChar char="–"/>
              <a:defRPr sz="1800">
                <a:solidFill>
                  <a:schemeClr val="tx1"/>
                </a:solidFill>
                <a:latin typeface="+mn-lt"/>
                <a:ea typeface="+mn-ea"/>
                <a:cs typeface="+mn-cs"/>
              </a:defRPr>
            </a:lvl4pPr>
            <a:lvl5pPr marL="2057400" indent="-228600" algn="l" rtl="0" eaLnBrk="1" latinLnBrk="0" hangingPunct="1">
              <a:spcBef>
                <a:spcPct val="20000"/>
              </a:spcBef>
              <a:buChar char="»"/>
              <a:defRPr sz="1600">
                <a:solidFill>
                  <a:schemeClr val="tx1"/>
                </a:solidFill>
                <a:latin typeface="+mn-lt"/>
                <a:ea typeface="+mn-ea"/>
                <a:cs typeface="+mn-cs"/>
              </a:defRPr>
            </a:lvl5pPr>
            <a:lvl6pPr marL="2514600" indent="-228600" algn="l" rtl="0" eaLnBrk="1" latinLnBrk="0" hangingPunct="1">
              <a:spcBef>
                <a:spcPct val="20000"/>
              </a:spcBef>
              <a:buChar char="•"/>
              <a:defRPr sz="2000">
                <a:solidFill>
                  <a:schemeClr val="tx1"/>
                </a:solidFill>
                <a:latin typeface="+mn-lt"/>
                <a:ea typeface="+mn-ea"/>
                <a:cs typeface="+mn-cs"/>
              </a:defRPr>
            </a:lvl6pPr>
            <a:lvl7pPr marL="2971800" indent="-228600" algn="l" rtl="0" eaLnBrk="1" latinLnBrk="0" hangingPunct="1">
              <a:spcBef>
                <a:spcPct val="20000"/>
              </a:spcBef>
              <a:buChar char="•"/>
              <a:defRPr sz="2000">
                <a:solidFill>
                  <a:schemeClr val="tx1"/>
                </a:solidFill>
                <a:latin typeface="+mn-lt"/>
                <a:ea typeface="+mn-ea"/>
                <a:cs typeface="+mn-cs"/>
              </a:defRPr>
            </a:lvl7pPr>
            <a:lvl8pPr marL="3429000" indent="-228600" algn="l" rtl="0" eaLnBrk="1" latinLnBrk="0" hangingPunct="1">
              <a:spcBef>
                <a:spcPct val="20000"/>
              </a:spcBef>
              <a:buChar char="•"/>
              <a:defRPr sz="2000">
                <a:solidFill>
                  <a:schemeClr val="tx1"/>
                </a:solidFill>
                <a:latin typeface="+mn-lt"/>
                <a:ea typeface="+mn-ea"/>
                <a:cs typeface="+mn-cs"/>
              </a:defRPr>
            </a:lvl8pPr>
            <a:lvl9pPr marL="3886200" indent="-228600" algn="l" rtl="0" eaLnBrk="1" latinLnBrk="0" hangingPunct="1">
              <a:spcBef>
                <a:spcPct val="20000"/>
              </a:spcBef>
              <a:buChar char="•"/>
              <a:defRPr sz="2000">
                <a:solidFill>
                  <a:schemeClr val="tx1"/>
                </a:solidFill>
                <a:latin typeface="+mn-lt"/>
                <a:ea typeface="+mn-ea"/>
                <a:cs typeface="+mn-cs"/>
              </a:defRPr>
            </a:lvl9pPr>
            <a:extLst/>
          </a:lstStyle>
          <a:p>
            <a:pPr marL="457200" indent="-457200">
              <a:buFont typeface="Wingdings" pitchFamily="2" charset="2"/>
              <a:buChar char="v"/>
            </a:pPr>
            <a:r>
              <a:rPr lang="en-US" sz="2800" dirty="0" smtClean="0">
                <a:latin typeface="Comic Sans MS" pitchFamily="66" charset="0"/>
                <a:cs typeface="Arial" pitchFamily="34" charset="0"/>
              </a:rPr>
              <a:t>Here </a:t>
            </a:r>
            <a:r>
              <a:rPr lang="en-US" sz="2800">
                <a:latin typeface="Comic Sans MS" pitchFamily="66" charset="0"/>
                <a:cs typeface="Arial" pitchFamily="34" charset="0"/>
              </a:rPr>
              <a:t>begins </a:t>
            </a:r>
            <a:r>
              <a:rPr lang="en-US" sz="2800" smtClean="0">
                <a:latin typeface="Comic Sans MS" pitchFamily="66" charset="0"/>
                <a:cs typeface="Arial" pitchFamily="34" charset="0"/>
              </a:rPr>
              <a:t>a </a:t>
            </a:r>
            <a:r>
              <a:rPr lang="en-US" sz="2800" dirty="0">
                <a:latin typeface="Comic Sans MS" pitchFamily="66" charset="0"/>
                <a:cs typeface="Arial" pitchFamily="34" charset="0"/>
              </a:rPr>
              <a:t>confession</a:t>
            </a:r>
            <a:endParaRPr lang="en-US" sz="2800" dirty="0" smtClean="0">
              <a:latin typeface="Comic Sans MS" pitchFamily="66" charset="0"/>
              <a:cs typeface="Arial" pitchFamily="34" charset="0"/>
            </a:endParaRPr>
          </a:p>
          <a:p>
            <a:pPr marL="457200" indent="-457200">
              <a:buFont typeface="Wingdings" pitchFamily="2" charset="2"/>
              <a:buChar char="v"/>
            </a:pPr>
            <a:r>
              <a:rPr lang="en-US" sz="2800" dirty="0" smtClean="0">
                <a:latin typeface="Comic Sans MS" pitchFamily="66" charset="0"/>
                <a:cs typeface="Arial" pitchFamily="34" charset="0"/>
              </a:rPr>
              <a:t>national confession?</a:t>
            </a:r>
          </a:p>
          <a:p>
            <a:pPr marL="457200" indent="-457200">
              <a:buFont typeface="Wingdings" pitchFamily="2" charset="2"/>
              <a:buChar char="v"/>
            </a:pPr>
            <a:r>
              <a:rPr lang="en-US" sz="2800" dirty="0">
                <a:latin typeface="Comic Sans MS" pitchFamily="66" charset="0"/>
                <a:cs typeface="Arial" pitchFamily="34" charset="0"/>
              </a:rPr>
              <a:t>t</a:t>
            </a:r>
            <a:r>
              <a:rPr lang="en-US" sz="2800" dirty="0" smtClean="0">
                <a:latin typeface="Comic Sans MS" pitchFamily="66" charset="0"/>
                <a:cs typeface="Arial" pitchFamily="34" charset="0"/>
              </a:rPr>
              <a:t>hey </a:t>
            </a:r>
            <a:r>
              <a:rPr lang="en-US" sz="2800" dirty="0">
                <a:latin typeface="Comic Sans MS" pitchFamily="66" charset="0"/>
                <a:cs typeface="Arial" pitchFamily="34" charset="0"/>
              </a:rPr>
              <a:t>shared national </a:t>
            </a:r>
            <a:r>
              <a:rPr lang="en-US" sz="2800" dirty="0" smtClean="0">
                <a:latin typeface="Comic Sans MS" pitchFamily="66" charset="0"/>
                <a:cs typeface="Arial" pitchFamily="34" charset="0"/>
              </a:rPr>
              <a:t>privileges, therefore </a:t>
            </a:r>
            <a:r>
              <a:rPr lang="en-US" sz="2800" dirty="0">
                <a:latin typeface="Comic Sans MS" pitchFamily="66" charset="0"/>
                <a:cs typeface="Arial" pitchFamily="34" charset="0"/>
              </a:rPr>
              <a:t>they </a:t>
            </a:r>
            <a:r>
              <a:rPr lang="en-US" sz="2800" dirty="0" smtClean="0">
                <a:latin typeface="Comic Sans MS" pitchFamily="66" charset="0"/>
                <a:cs typeface="Arial" pitchFamily="34" charset="0"/>
              </a:rPr>
              <a:t>shared </a:t>
            </a:r>
            <a:r>
              <a:rPr lang="en-US" sz="2800" dirty="0">
                <a:latin typeface="Comic Sans MS" pitchFamily="66" charset="0"/>
                <a:cs typeface="Arial" pitchFamily="34" charset="0"/>
              </a:rPr>
              <a:t>national guilt.</a:t>
            </a:r>
          </a:p>
          <a:p>
            <a:pPr marL="0" indent="0"/>
            <a:endParaRPr lang="en-US" sz="2800" dirty="0">
              <a:solidFill>
                <a:srgbClr val="37F22E"/>
              </a:solidFill>
              <a:latin typeface="Comic Sans MS" pitchFamily="66" charset="0"/>
              <a:cs typeface="Arial" pitchFamily="34" charset="0"/>
            </a:endParaRPr>
          </a:p>
          <a:p>
            <a:pPr marL="0" indent="0"/>
            <a:endParaRPr lang="en-US" sz="2800" dirty="0">
              <a:solidFill>
                <a:srgbClr val="37F22E"/>
              </a:solidFill>
              <a:latin typeface="Comic Sans MS" pitchFamily="66" charset="0"/>
              <a:cs typeface="Arial" pitchFamily="34" charset="0"/>
            </a:endParaRPr>
          </a:p>
        </p:txBody>
      </p:sp>
    </p:spTree>
    <p:extLst>
      <p:ext uri="{BB962C8B-B14F-4D97-AF65-F5344CB8AC3E}">
        <p14:creationId xmlns:p14="http://schemas.microsoft.com/office/powerpoint/2010/main" val="1539587305"/>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81000" y="381000"/>
            <a:ext cx="8077200" cy="1295400"/>
          </a:xfrm>
        </p:spPr>
        <p:txBody>
          <a:bodyPr/>
          <a:lstStyle/>
          <a:p>
            <a:r>
              <a:rPr lang="en-US" sz="2400" b="1" baseline="30000" dirty="0">
                <a:solidFill>
                  <a:srgbClr val="FFC000"/>
                </a:solidFill>
                <a:latin typeface="Comic Sans MS" pitchFamily="66" charset="0"/>
              </a:rPr>
              <a:t>(Psalm 106:8)</a:t>
            </a:r>
            <a:r>
              <a:rPr lang="en-US" sz="2400" dirty="0">
                <a:latin typeface="Comic Sans MS" pitchFamily="66" charset="0"/>
              </a:rPr>
              <a:t> "nevertheless </a:t>
            </a:r>
            <a:r>
              <a:rPr lang="en-US" sz="2400" dirty="0" smtClean="0">
                <a:latin typeface="Comic Sans MS" pitchFamily="66" charset="0"/>
              </a:rPr>
              <a:t>He </a:t>
            </a:r>
            <a:r>
              <a:rPr lang="en-US" sz="2400" dirty="0">
                <a:latin typeface="Comic Sans MS" pitchFamily="66" charset="0"/>
              </a:rPr>
              <a:t>saved them for </a:t>
            </a:r>
            <a:r>
              <a:rPr lang="en-US" sz="2400" dirty="0" smtClean="0">
                <a:latin typeface="Comic Sans MS" pitchFamily="66" charset="0"/>
              </a:rPr>
              <a:t>His </a:t>
            </a:r>
            <a:r>
              <a:rPr lang="en-US" sz="2400" dirty="0">
                <a:latin typeface="Comic Sans MS" pitchFamily="66" charset="0"/>
              </a:rPr>
              <a:t>name's sake, that </a:t>
            </a:r>
            <a:r>
              <a:rPr lang="en-US" sz="2400" dirty="0" smtClean="0">
                <a:latin typeface="Comic Sans MS" pitchFamily="66" charset="0"/>
              </a:rPr>
              <a:t>He </a:t>
            </a:r>
            <a:r>
              <a:rPr lang="en-US" sz="2400" dirty="0">
                <a:latin typeface="Comic Sans MS" pitchFamily="66" charset="0"/>
              </a:rPr>
              <a:t>might make </a:t>
            </a:r>
            <a:r>
              <a:rPr lang="en-US" sz="2400" dirty="0" smtClean="0">
                <a:latin typeface="Comic Sans MS" pitchFamily="66" charset="0"/>
              </a:rPr>
              <a:t>His </a:t>
            </a:r>
            <a:r>
              <a:rPr lang="en-US" sz="2400" dirty="0">
                <a:latin typeface="Comic Sans MS" pitchFamily="66" charset="0"/>
              </a:rPr>
              <a:t>mighty power known."</a:t>
            </a:r>
          </a:p>
        </p:txBody>
      </p:sp>
      <p:sp>
        <p:nvSpPr>
          <p:cNvPr id="4" name="Rectangle 3"/>
          <p:cNvSpPr/>
          <p:nvPr/>
        </p:nvSpPr>
        <p:spPr>
          <a:xfrm>
            <a:off x="762000" y="1542395"/>
            <a:ext cx="3352800" cy="4401205"/>
          </a:xfrm>
          <a:prstGeom prst="rect">
            <a:avLst/>
          </a:prstGeom>
        </p:spPr>
        <p:txBody>
          <a:bodyPr wrap="square">
            <a:spAutoFit/>
          </a:bodyPr>
          <a:lstStyle/>
          <a:p>
            <a:r>
              <a:rPr lang="en-US" sz="2800" dirty="0">
                <a:latin typeface="Comic Sans MS" pitchFamily="66" charset="0"/>
              </a:rPr>
              <a:t>When </a:t>
            </a:r>
            <a:r>
              <a:rPr lang="en-US" sz="2800" dirty="0" smtClean="0">
                <a:latin typeface="Comic Sans MS" pitchFamily="66" charset="0"/>
              </a:rPr>
              <a:t>He </a:t>
            </a:r>
            <a:r>
              <a:rPr lang="en-US" sz="2800" dirty="0">
                <a:latin typeface="Comic Sans MS" pitchFamily="66" charset="0"/>
              </a:rPr>
              <a:t>could find no other reason for </a:t>
            </a:r>
            <a:r>
              <a:rPr lang="en-US" sz="2800" dirty="0" smtClean="0">
                <a:latin typeface="Comic Sans MS" pitchFamily="66" charset="0"/>
              </a:rPr>
              <a:t>His </a:t>
            </a:r>
            <a:r>
              <a:rPr lang="en-US" sz="2800" dirty="0">
                <a:latin typeface="Comic Sans MS" pitchFamily="66" charset="0"/>
              </a:rPr>
              <a:t>mercy H</a:t>
            </a:r>
            <a:r>
              <a:rPr lang="en-US" sz="2800" dirty="0" smtClean="0">
                <a:latin typeface="Comic Sans MS" pitchFamily="66" charset="0"/>
              </a:rPr>
              <a:t>e </a:t>
            </a:r>
          </a:p>
          <a:p>
            <a:r>
              <a:rPr lang="en-US" sz="2800" dirty="0" smtClean="0">
                <a:latin typeface="Comic Sans MS" pitchFamily="66" charset="0"/>
              </a:rPr>
              <a:t>found </a:t>
            </a:r>
            <a:r>
              <a:rPr lang="en-US" sz="2800" dirty="0">
                <a:latin typeface="Comic Sans MS" pitchFamily="66" charset="0"/>
              </a:rPr>
              <a:t>it in </a:t>
            </a:r>
            <a:r>
              <a:rPr lang="en-US" sz="2800" dirty="0" smtClean="0">
                <a:latin typeface="Comic Sans MS" pitchFamily="66" charset="0"/>
              </a:rPr>
              <a:t>His </a:t>
            </a:r>
          </a:p>
          <a:p>
            <a:r>
              <a:rPr lang="en-US" sz="2800" dirty="0" smtClean="0">
                <a:latin typeface="Comic Sans MS" pitchFamily="66" charset="0"/>
              </a:rPr>
              <a:t>own </a:t>
            </a:r>
            <a:r>
              <a:rPr lang="en-US" sz="2800" dirty="0">
                <a:latin typeface="Comic Sans MS" pitchFamily="66" charset="0"/>
              </a:rPr>
              <a:t>G</a:t>
            </a:r>
            <a:r>
              <a:rPr lang="en-US" sz="2800" dirty="0" smtClean="0">
                <a:latin typeface="Comic Sans MS" pitchFamily="66" charset="0"/>
              </a:rPr>
              <a:t>lory </a:t>
            </a:r>
            <a:r>
              <a:rPr lang="en-US" sz="2800" dirty="0">
                <a:latin typeface="Comic Sans MS" pitchFamily="66" charset="0"/>
              </a:rPr>
              <a:t>and seized the opportunity to display </a:t>
            </a:r>
            <a:r>
              <a:rPr lang="en-US" sz="2800" dirty="0" smtClean="0">
                <a:latin typeface="Comic Sans MS" pitchFamily="66" charset="0"/>
              </a:rPr>
              <a:t>His </a:t>
            </a:r>
          </a:p>
          <a:p>
            <a:r>
              <a:rPr lang="en-US" sz="2800" dirty="0" smtClean="0">
                <a:latin typeface="Comic Sans MS" pitchFamily="66" charset="0"/>
              </a:rPr>
              <a:t>power</a:t>
            </a:r>
            <a:r>
              <a:rPr lang="en-US" sz="2800" dirty="0">
                <a:latin typeface="Comic Sans MS" pitchFamily="66" charset="0"/>
              </a:rPr>
              <a:t>.</a:t>
            </a:r>
          </a:p>
        </p:txBody>
      </p:sp>
      <p:pic>
        <p:nvPicPr>
          <p:cNvPr id="2" name="Picture 2" descr="D:\Google Drive\Documents\Pictures\Religous\Pentecos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5050" y="1600199"/>
            <a:ext cx="2444750" cy="4484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3367935"/>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3048000"/>
            <a:ext cx="4038600" cy="3124200"/>
          </a:xfrm>
        </p:spPr>
        <p:txBody>
          <a:bodyPr/>
          <a:lstStyle/>
          <a:p>
            <a:r>
              <a:rPr lang="en-US" sz="2800" b="1" baseline="30000" dirty="0">
                <a:solidFill>
                  <a:srgbClr val="FFC000"/>
                </a:solidFill>
                <a:latin typeface="Comic Sans MS" pitchFamily="66" charset="0"/>
              </a:rPr>
              <a:t>(Psalm </a:t>
            </a:r>
            <a:r>
              <a:rPr lang="en-US" sz="2800" b="1" baseline="30000" dirty="0" smtClean="0">
                <a:solidFill>
                  <a:srgbClr val="FFC000"/>
                </a:solidFill>
                <a:latin typeface="Comic Sans MS" pitchFamily="66" charset="0"/>
              </a:rPr>
              <a:t>106:9)</a:t>
            </a:r>
            <a:r>
              <a:rPr lang="en-US" sz="2800" dirty="0">
                <a:latin typeface="Comic Sans MS" pitchFamily="66" charset="0"/>
              </a:rPr>
              <a:t> "He rebuked the Red Sea also, and it dried up; so </a:t>
            </a:r>
            <a:r>
              <a:rPr lang="en-US" sz="2800" dirty="0" smtClean="0">
                <a:latin typeface="Comic Sans MS" pitchFamily="66" charset="0"/>
              </a:rPr>
              <a:t>He </a:t>
            </a:r>
            <a:r>
              <a:rPr lang="en-US" sz="2800" dirty="0">
                <a:latin typeface="Comic Sans MS" pitchFamily="66" charset="0"/>
              </a:rPr>
              <a:t>led them through the depths, as through the wilderness."</a:t>
            </a:r>
          </a:p>
        </p:txBody>
      </p:sp>
      <p:pic>
        <p:nvPicPr>
          <p:cNvPr id="10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5022" y="581025"/>
            <a:ext cx="7280778" cy="2085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3200400"/>
            <a:ext cx="3449290"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243223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29"/>
                                        </p:tgtEl>
                                        <p:attrNameLst>
                                          <p:attrName>style.visibility</p:attrName>
                                        </p:attrNameLst>
                                      </p:cBhvr>
                                      <p:to>
                                        <p:strVal val="visible"/>
                                      </p:to>
                                    </p:set>
                                    <p:animEffect transition="in" filter="wipe(down)">
                                      <p:cBhvr>
                                        <p:cTn id="7" dur="500"/>
                                        <p:tgtEl>
                                          <p:spTgt spid="10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380999"/>
            <a:ext cx="8610600" cy="1419225"/>
          </a:xfrm>
        </p:spPr>
        <p:txBody>
          <a:bodyPr/>
          <a:lstStyle/>
          <a:p>
            <a:r>
              <a:rPr lang="en-US" sz="2400" b="1" baseline="30000" dirty="0">
                <a:solidFill>
                  <a:srgbClr val="FFC000"/>
                </a:solidFill>
                <a:latin typeface="Comic Sans MS" pitchFamily="66" charset="0"/>
              </a:rPr>
              <a:t>(Psalm </a:t>
            </a:r>
            <a:r>
              <a:rPr lang="en-US" sz="2400" b="1" baseline="30000" dirty="0" smtClean="0">
                <a:solidFill>
                  <a:srgbClr val="FFC000"/>
                </a:solidFill>
                <a:latin typeface="Comic Sans MS" pitchFamily="66" charset="0"/>
              </a:rPr>
              <a:t>106:12-13)</a:t>
            </a:r>
            <a:r>
              <a:rPr lang="en-US" sz="2400" dirty="0" smtClean="0">
                <a:latin typeface="Comic Sans MS" pitchFamily="66" charset="0"/>
              </a:rPr>
              <a:t> “</a:t>
            </a:r>
            <a:r>
              <a:rPr lang="en-US" sz="2400" baseline="30000" dirty="0" smtClean="0">
                <a:latin typeface="Comic Sans MS" pitchFamily="66" charset="0"/>
              </a:rPr>
              <a:t>12 </a:t>
            </a:r>
            <a:r>
              <a:rPr lang="en-US" sz="2400" dirty="0" smtClean="0">
                <a:latin typeface="Comic Sans MS" pitchFamily="66" charset="0"/>
              </a:rPr>
              <a:t>Then they </a:t>
            </a:r>
            <a:r>
              <a:rPr lang="en-US" sz="2400" dirty="0">
                <a:latin typeface="Comic Sans MS" pitchFamily="66" charset="0"/>
              </a:rPr>
              <a:t>believed </a:t>
            </a:r>
            <a:r>
              <a:rPr lang="en-US" sz="2400" dirty="0" smtClean="0">
                <a:latin typeface="Comic Sans MS" pitchFamily="66" charset="0"/>
              </a:rPr>
              <a:t>His </a:t>
            </a:r>
            <a:r>
              <a:rPr lang="en-US" sz="2400" dirty="0">
                <a:latin typeface="Comic Sans MS" pitchFamily="66" charset="0"/>
              </a:rPr>
              <a:t>words; they sang </a:t>
            </a:r>
            <a:r>
              <a:rPr lang="en-US" sz="2400" dirty="0" smtClean="0">
                <a:latin typeface="Comic Sans MS" pitchFamily="66" charset="0"/>
              </a:rPr>
              <a:t>His </a:t>
            </a:r>
            <a:r>
              <a:rPr lang="en-US" sz="2400" dirty="0">
                <a:latin typeface="Comic Sans MS" pitchFamily="66" charset="0"/>
              </a:rPr>
              <a:t>praise. </a:t>
            </a:r>
            <a:r>
              <a:rPr lang="en-US" sz="2400" baseline="30000" dirty="0">
                <a:latin typeface="Comic Sans MS" pitchFamily="66" charset="0"/>
              </a:rPr>
              <a:t>13</a:t>
            </a:r>
            <a:r>
              <a:rPr lang="en-US" sz="2400" dirty="0">
                <a:latin typeface="Comic Sans MS" pitchFamily="66" charset="0"/>
              </a:rPr>
              <a:t> they soon forgot </a:t>
            </a:r>
            <a:r>
              <a:rPr lang="en-US" sz="2400" dirty="0" smtClean="0">
                <a:latin typeface="Comic Sans MS" pitchFamily="66" charset="0"/>
              </a:rPr>
              <a:t>His </a:t>
            </a:r>
            <a:r>
              <a:rPr lang="en-US" sz="2400" dirty="0">
                <a:latin typeface="Comic Sans MS" pitchFamily="66" charset="0"/>
              </a:rPr>
              <a:t>works; they did not wait for </a:t>
            </a:r>
            <a:r>
              <a:rPr lang="en-US" sz="2400" dirty="0" smtClean="0">
                <a:latin typeface="Comic Sans MS" pitchFamily="66" charset="0"/>
              </a:rPr>
              <a:t>His </a:t>
            </a:r>
            <a:r>
              <a:rPr lang="en-US" sz="2400" dirty="0">
                <a:latin typeface="Comic Sans MS" pitchFamily="66" charset="0"/>
              </a:rPr>
              <a:t>counsel.”</a:t>
            </a:r>
          </a:p>
        </p:txBody>
      </p:sp>
      <p:graphicFrame>
        <p:nvGraphicFramePr>
          <p:cNvPr id="5" name="Diagram 4"/>
          <p:cNvGraphicFramePr/>
          <p:nvPr>
            <p:extLst>
              <p:ext uri="{D42A27DB-BD31-4B8C-83A1-F6EECF244321}">
                <p14:modId xmlns:p14="http://schemas.microsoft.com/office/powerpoint/2010/main" val="3509069421"/>
              </p:ext>
            </p:extLst>
          </p:nvPr>
        </p:nvGraphicFramePr>
        <p:xfrm>
          <a:off x="1143000" y="1828800"/>
          <a:ext cx="6477000" cy="381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p:cNvSpPr txBox="1"/>
          <p:nvPr/>
        </p:nvSpPr>
        <p:spPr>
          <a:xfrm>
            <a:off x="2819400" y="5791200"/>
            <a:ext cx="3657600" cy="707886"/>
          </a:xfrm>
          <a:prstGeom prst="rect">
            <a:avLst/>
          </a:prstGeom>
          <a:noFill/>
        </p:spPr>
        <p:txBody>
          <a:bodyPr wrap="square" rtlCol="0">
            <a:spAutoFit/>
          </a:bodyPr>
          <a:lstStyle/>
          <a:p>
            <a:r>
              <a:rPr lang="en-US" sz="2000" dirty="0">
                <a:latin typeface="Comic Sans MS" pitchFamily="66" charset="0"/>
              </a:rPr>
              <a:t>The </a:t>
            </a:r>
            <a:r>
              <a:rPr lang="en-US" sz="2000" dirty="0" smtClean="0">
                <a:latin typeface="Comic Sans MS" pitchFamily="66" charset="0"/>
              </a:rPr>
              <a:t>Spiritual Cycle of the people of Israel in Judges</a:t>
            </a:r>
            <a:endParaRPr lang="en-US" sz="2000" dirty="0">
              <a:latin typeface="Comic Sans MS" pitchFamily="66" charset="0"/>
            </a:endParaRPr>
          </a:p>
        </p:txBody>
      </p:sp>
      <p:sp>
        <p:nvSpPr>
          <p:cNvPr id="6" name="TextBox 5"/>
          <p:cNvSpPr txBox="1"/>
          <p:nvPr/>
        </p:nvSpPr>
        <p:spPr>
          <a:xfrm>
            <a:off x="-76200" y="6287869"/>
            <a:ext cx="1600200" cy="523220"/>
          </a:xfrm>
          <a:prstGeom prst="rect">
            <a:avLst/>
          </a:prstGeom>
          <a:noFill/>
        </p:spPr>
        <p:txBody>
          <a:bodyPr wrap="square" rtlCol="0">
            <a:spAutoFit/>
          </a:bodyPr>
          <a:lstStyle/>
          <a:p>
            <a:r>
              <a:rPr lang="en-US" sz="1400" dirty="0" smtClean="0">
                <a:latin typeface="Comic Sans MS" pitchFamily="66" charset="0"/>
              </a:rPr>
              <a:t>Story of the man in a storm.</a:t>
            </a:r>
          </a:p>
        </p:txBody>
      </p:sp>
    </p:spTree>
    <p:extLst>
      <p:ext uri="{BB962C8B-B14F-4D97-AF65-F5344CB8AC3E}">
        <p14:creationId xmlns:p14="http://schemas.microsoft.com/office/powerpoint/2010/main" val="2031519813"/>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380999"/>
            <a:ext cx="8610600" cy="1419225"/>
          </a:xfrm>
        </p:spPr>
        <p:txBody>
          <a:bodyPr/>
          <a:lstStyle/>
          <a:p>
            <a:r>
              <a:rPr lang="en-US" sz="2800" b="1" baseline="30000" dirty="0">
                <a:solidFill>
                  <a:srgbClr val="FFC000"/>
                </a:solidFill>
                <a:latin typeface="Comic Sans MS" pitchFamily="66" charset="0"/>
              </a:rPr>
              <a:t>(Psalm </a:t>
            </a:r>
            <a:r>
              <a:rPr lang="en-US" sz="2800" b="1" baseline="30000" dirty="0" smtClean="0">
                <a:solidFill>
                  <a:srgbClr val="FFC000"/>
                </a:solidFill>
                <a:latin typeface="Comic Sans MS" pitchFamily="66" charset="0"/>
              </a:rPr>
              <a:t>106:14-15)</a:t>
            </a:r>
            <a:r>
              <a:rPr lang="en-US" sz="2800" dirty="0" smtClean="0">
                <a:latin typeface="Comic Sans MS" pitchFamily="66" charset="0"/>
              </a:rPr>
              <a:t> “</a:t>
            </a:r>
            <a:r>
              <a:rPr lang="en-US" sz="2800" baseline="30000" dirty="0" smtClean="0">
                <a:latin typeface="Comic Sans MS" pitchFamily="66" charset="0"/>
              </a:rPr>
              <a:t>14</a:t>
            </a:r>
            <a:r>
              <a:rPr lang="en-US" sz="2800" dirty="0">
                <a:latin typeface="Comic Sans MS" pitchFamily="66" charset="0"/>
              </a:rPr>
              <a:t> </a:t>
            </a:r>
            <a:r>
              <a:rPr lang="en-US" sz="2800" dirty="0" smtClean="0">
                <a:latin typeface="Comic Sans MS" pitchFamily="66" charset="0"/>
              </a:rPr>
              <a:t>But </a:t>
            </a:r>
            <a:r>
              <a:rPr lang="en-US" sz="2800" dirty="0">
                <a:latin typeface="Comic Sans MS" pitchFamily="66" charset="0"/>
              </a:rPr>
              <a:t>lusted exceedingly in the wilderness, and tested God in the desert. </a:t>
            </a:r>
            <a:r>
              <a:rPr lang="en-US" sz="2800" baseline="30000" dirty="0">
                <a:latin typeface="Comic Sans MS" pitchFamily="66" charset="0"/>
              </a:rPr>
              <a:t>15</a:t>
            </a:r>
            <a:r>
              <a:rPr lang="en-US" sz="2800" dirty="0">
                <a:latin typeface="Comic Sans MS" pitchFamily="66" charset="0"/>
              </a:rPr>
              <a:t> and </a:t>
            </a:r>
            <a:r>
              <a:rPr lang="en-US" sz="2800" dirty="0" smtClean="0">
                <a:latin typeface="Comic Sans MS" pitchFamily="66" charset="0"/>
              </a:rPr>
              <a:t>He </a:t>
            </a:r>
            <a:r>
              <a:rPr lang="en-US" sz="2800" dirty="0">
                <a:latin typeface="Comic Sans MS" pitchFamily="66" charset="0"/>
              </a:rPr>
              <a:t>gave them their request, but </a:t>
            </a:r>
            <a:r>
              <a:rPr lang="en-US" sz="2800" u="sng" dirty="0">
                <a:latin typeface="Comic Sans MS" pitchFamily="66" charset="0"/>
              </a:rPr>
              <a:t>sent leanness into their soul</a:t>
            </a:r>
            <a:r>
              <a:rPr lang="en-US" sz="2800" dirty="0">
                <a:latin typeface="Comic Sans MS" pitchFamily="66" charset="0"/>
              </a:rPr>
              <a:t>.”</a:t>
            </a:r>
          </a:p>
        </p:txBody>
      </p:sp>
      <p:sp>
        <p:nvSpPr>
          <p:cNvPr id="4" name="Rectangle 3"/>
          <p:cNvSpPr/>
          <p:nvPr/>
        </p:nvSpPr>
        <p:spPr>
          <a:xfrm>
            <a:off x="381000" y="2501205"/>
            <a:ext cx="5334000" cy="1384995"/>
          </a:xfrm>
          <a:prstGeom prst="rect">
            <a:avLst/>
          </a:prstGeom>
        </p:spPr>
        <p:txBody>
          <a:bodyPr wrap="square">
            <a:spAutoFit/>
          </a:bodyPr>
          <a:lstStyle/>
          <a:p>
            <a:r>
              <a:rPr lang="en-US" sz="2800" dirty="0" smtClean="0">
                <a:latin typeface="Comic Sans MS" pitchFamily="66" charset="0"/>
              </a:rPr>
              <a:t>A prayer</a:t>
            </a:r>
          </a:p>
          <a:p>
            <a:pPr marL="800100" lvl="1" indent="-342900">
              <a:buFont typeface="Wingdings" pitchFamily="2" charset="2"/>
              <a:buChar char="v"/>
            </a:pPr>
            <a:r>
              <a:rPr lang="en-US" sz="2800" dirty="0">
                <a:latin typeface="Comic Sans MS" pitchFamily="66" charset="0"/>
              </a:rPr>
              <a:t>m</a:t>
            </a:r>
            <a:r>
              <a:rPr lang="en-US" sz="2800" dirty="0" smtClean="0">
                <a:latin typeface="Comic Sans MS" pitchFamily="66" charset="0"/>
              </a:rPr>
              <a:t>ay be answered in anger</a:t>
            </a:r>
          </a:p>
          <a:p>
            <a:pPr marL="800100" lvl="1" indent="-342900">
              <a:buFont typeface="Wingdings" pitchFamily="2" charset="2"/>
              <a:buChar char="v"/>
            </a:pPr>
            <a:r>
              <a:rPr lang="en-US" sz="2800" dirty="0">
                <a:latin typeface="Comic Sans MS" pitchFamily="66" charset="0"/>
              </a:rPr>
              <a:t>m</a:t>
            </a:r>
            <a:r>
              <a:rPr lang="en-US" sz="2800" dirty="0" smtClean="0">
                <a:latin typeface="Comic Sans MS" pitchFamily="66" charset="0"/>
              </a:rPr>
              <a:t>ay be denied in love</a:t>
            </a:r>
            <a:endParaRPr lang="en-US" sz="2800" dirty="0">
              <a:latin typeface="Comic Sans MS" pitchFamily="66" charset="0"/>
            </a:endParaRPr>
          </a:p>
        </p:txBody>
      </p:sp>
    </p:spTree>
    <p:extLst>
      <p:ext uri="{BB962C8B-B14F-4D97-AF65-F5344CB8AC3E}">
        <p14:creationId xmlns:p14="http://schemas.microsoft.com/office/powerpoint/2010/main" val="3267913275"/>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292100" y="247828"/>
            <a:ext cx="8610600" cy="2571572"/>
          </a:xfrm>
        </p:spPr>
        <p:txBody>
          <a:bodyPr/>
          <a:lstStyle/>
          <a:p>
            <a:r>
              <a:rPr lang="en-US" sz="2800" b="1" baseline="30000" dirty="0">
                <a:solidFill>
                  <a:srgbClr val="FFC000"/>
                </a:solidFill>
                <a:latin typeface="Comic Sans MS" pitchFamily="66" charset="0"/>
              </a:rPr>
              <a:t>(Psalm </a:t>
            </a:r>
            <a:r>
              <a:rPr lang="en-US" sz="2800" b="1" baseline="30000" dirty="0" smtClean="0">
                <a:solidFill>
                  <a:srgbClr val="FFC000"/>
                </a:solidFill>
                <a:latin typeface="Comic Sans MS" pitchFamily="66" charset="0"/>
              </a:rPr>
              <a:t>106:16-18)</a:t>
            </a:r>
            <a:r>
              <a:rPr lang="en-US" sz="2800" dirty="0" smtClean="0">
                <a:latin typeface="Comic Sans MS" pitchFamily="66" charset="0"/>
              </a:rPr>
              <a:t> “</a:t>
            </a:r>
            <a:r>
              <a:rPr lang="en-US" sz="2800" baseline="30000" dirty="0" smtClean="0">
                <a:latin typeface="Comic Sans MS" pitchFamily="66" charset="0"/>
              </a:rPr>
              <a:t>16</a:t>
            </a:r>
            <a:r>
              <a:rPr lang="en-US" sz="2800" dirty="0" smtClean="0">
                <a:latin typeface="Comic Sans MS" pitchFamily="66" charset="0"/>
              </a:rPr>
              <a:t> When </a:t>
            </a:r>
            <a:r>
              <a:rPr lang="en-US" sz="2800" dirty="0">
                <a:latin typeface="Comic Sans MS" pitchFamily="66" charset="0"/>
              </a:rPr>
              <a:t>they envied Moses in the camp, and Aaron the </a:t>
            </a:r>
            <a:r>
              <a:rPr lang="en-US" sz="2800" dirty="0" smtClean="0">
                <a:latin typeface="Comic Sans MS" pitchFamily="66" charset="0"/>
              </a:rPr>
              <a:t>saint </a:t>
            </a:r>
            <a:r>
              <a:rPr lang="en-US" sz="2800" dirty="0">
                <a:latin typeface="Comic Sans MS" pitchFamily="66" charset="0"/>
              </a:rPr>
              <a:t>of the Lord, </a:t>
            </a:r>
            <a:r>
              <a:rPr lang="en-US" sz="2800" baseline="30000" dirty="0" smtClean="0">
                <a:latin typeface="Comic Sans MS" pitchFamily="66" charset="0"/>
              </a:rPr>
              <a:t>17</a:t>
            </a:r>
            <a:r>
              <a:rPr lang="en-US" sz="2800" dirty="0" smtClean="0">
                <a:latin typeface="Comic Sans MS" pitchFamily="66" charset="0"/>
              </a:rPr>
              <a:t> the </a:t>
            </a:r>
            <a:r>
              <a:rPr lang="en-US" sz="2800" dirty="0">
                <a:latin typeface="Comic Sans MS" pitchFamily="66" charset="0"/>
              </a:rPr>
              <a:t>earth opened up and swallowed </a:t>
            </a:r>
            <a:r>
              <a:rPr lang="en-US" sz="2800" dirty="0" err="1" smtClean="0">
                <a:latin typeface="Comic Sans MS" pitchFamily="66" charset="0"/>
              </a:rPr>
              <a:t>Dathan</a:t>
            </a:r>
            <a:r>
              <a:rPr lang="en-US" sz="2800" dirty="0" smtClean="0">
                <a:latin typeface="Comic Sans MS" pitchFamily="66" charset="0"/>
              </a:rPr>
              <a:t>, </a:t>
            </a:r>
            <a:r>
              <a:rPr lang="en-US" sz="2800" dirty="0">
                <a:latin typeface="Comic Sans MS" pitchFamily="66" charset="0"/>
              </a:rPr>
              <a:t>and covered the faction of </a:t>
            </a:r>
            <a:r>
              <a:rPr lang="en-US" sz="2800" dirty="0" err="1" smtClean="0">
                <a:latin typeface="Comic Sans MS" pitchFamily="66" charset="0"/>
              </a:rPr>
              <a:t>Abiram</a:t>
            </a:r>
            <a:r>
              <a:rPr lang="en-US" sz="2800" dirty="0" smtClean="0">
                <a:latin typeface="Comic Sans MS" pitchFamily="66" charset="0"/>
              </a:rPr>
              <a:t>. </a:t>
            </a:r>
            <a:r>
              <a:rPr lang="en-US" sz="2800" baseline="30000" dirty="0" smtClean="0">
                <a:latin typeface="Comic Sans MS" pitchFamily="66" charset="0"/>
              </a:rPr>
              <a:t>18</a:t>
            </a:r>
            <a:r>
              <a:rPr lang="en-US" sz="2800" dirty="0" smtClean="0">
                <a:latin typeface="Comic Sans MS" pitchFamily="66" charset="0"/>
              </a:rPr>
              <a:t> </a:t>
            </a:r>
            <a:r>
              <a:rPr lang="en-US" sz="2800" dirty="0">
                <a:latin typeface="Comic Sans MS" pitchFamily="66" charset="0"/>
              </a:rPr>
              <a:t>a fire was kindled in their company; the flame burned up the wicked.</a:t>
            </a:r>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3200400"/>
            <a:ext cx="3554413" cy="2670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304800" y="3383340"/>
            <a:ext cx="4343400" cy="1815882"/>
          </a:xfrm>
          <a:prstGeom prst="rect">
            <a:avLst/>
          </a:prstGeom>
          <a:noFill/>
        </p:spPr>
        <p:txBody>
          <a:bodyPr wrap="square" rtlCol="0">
            <a:spAutoFit/>
          </a:bodyPr>
          <a:lstStyle/>
          <a:p>
            <a:r>
              <a:rPr lang="en-US" sz="2800" dirty="0" smtClean="0">
                <a:latin typeface="Comic Sans MS" pitchFamily="66" charset="0"/>
              </a:rPr>
              <a:t>(Zechariah </a:t>
            </a:r>
            <a:r>
              <a:rPr lang="en-US" sz="2800" dirty="0">
                <a:latin typeface="Comic Sans MS" pitchFamily="66" charset="0"/>
              </a:rPr>
              <a:t>2:8) For he who touches you touches the apple of His eye. </a:t>
            </a:r>
          </a:p>
          <a:p>
            <a:endParaRPr lang="en-US" sz="2800" dirty="0">
              <a:latin typeface="Comic Sans MS" pitchFamily="66" charset="0"/>
            </a:endParaRPr>
          </a:p>
        </p:txBody>
      </p:sp>
    </p:spTree>
    <p:extLst>
      <p:ext uri="{BB962C8B-B14F-4D97-AF65-F5344CB8AC3E}">
        <p14:creationId xmlns:p14="http://schemas.microsoft.com/office/powerpoint/2010/main" val="279815886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a:xfrm>
            <a:off x="0" y="4038600"/>
            <a:ext cx="8991600" cy="2667000"/>
          </a:xfrm>
        </p:spPr>
        <p:txBody>
          <a:bodyPr/>
          <a:lstStyle/>
          <a:p>
            <a:pPr marL="342900" indent="-342900">
              <a:buFont typeface="Wingdings" pitchFamily="2" charset="2"/>
              <a:buChar char="v"/>
            </a:pPr>
            <a:r>
              <a:rPr lang="en-US" sz="2800" dirty="0" smtClean="0">
                <a:latin typeface="Comic Sans MS" pitchFamily="66" charset="0"/>
              </a:rPr>
              <a:t>Psalm </a:t>
            </a:r>
            <a:r>
              <a:rPr lang="en-US" sz="2800" dirty="0">
                <a:latin typeface="Comic Sans MS" pitchFamily="66" charset="0"/>
              </a:rPr>
              <a:t>105 we see God's faithfulness in keeping </a:t>
            </a:r>
            <a:r>
              <a:rPr lang="en-US" sz="2800" dirty="0" smtClean="0">
                <a:latin typeface="Comic Sans MS" pitchFamily="66" charset="0"/>
              </a:rPr>
              <a:t>His </a:t>
            </a:r>
            <a:r>
              <a:rPr lang="en-US" sz="2800" dirty="0">
                <a:latin typeface="Comic Sans MS" pitchFamily="66" charset="0"/>
              </a:rPr>
              <a:t>covenant</a:t>
            </a:r>
            <a:r>
              <a:rPr lang="en-US" sz="2800" dirty="0" smtClean="0">
                <a:latin typeface="Comic Sans MS" pitchFamily="66" charset="0"/>
              </a:rPr>
              <a:t>.</a:t>
            </a:r>
            <a:endParaRPr lang="en-US" sz="2800" dirty="0">
              <a:latin typeface="Comic Sans MS" pitchFamily="66" charset="0"/>
            </a:endParaRPr>
          </a:p>
          <a:p>
            <a:pPr marL="342900" indent="-342900">
              <a:buFont typeface="Wingdings" pitchFamily="2" charset="2"/>
              <a:buChar char="v"/>
            </a:pPr>
            <a:r>
              <a:rPr lang="en-US" sz="2800" dirty="0" smtClean="0">
                <a:latin typeface="Comic Sans MS" pitchFamily="66" charset="0"/>
              </a:rPr>
              <a:t>Psalm </a:t>
            </a:r>
            <a:r>
              <a:rPr lang="en-US" sz="2800" dirty="0">
                <a:latin typeface="Comic Sans MS" pitchFamily="66" charset="0"/>
              </a:rPr>
              <a:t>106 we see the unfaithfulness of Israel.</a:t>
            </a:r>
          </a:p>
          <a:p>
            <a:pPr marL="342900" indent="-342900">
              <a:buFont typeface="Wingdings" pitchFamily="2" charset="2"/>
              <a:buChar char="v"/>
            </a:pPr>
            <a:endParaRPr lang="en-US" sz="2800" dirty="0">
              <a:latin typeface="Comic Sans MS" pitchFamily="66"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2252" y="609600"/>
            <a:ext cx="5341948" cy="4038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380999"/>
            <a:ext cx="8610600" cy="1419225"/>
          </a:xfrm>
        </p:spPr>
        <p:txBody>
          <a:bodyPr/>
          <a:lstStyle/>
          <a:p>
            <a:r>
              <a:rPr lang="en-US" sz="2400" b="1" baseline="30000" dirty="0">
                <a:solidFill>
                  <a:srgbClr val="FFC000"/>
                </a:solidFill>
                <a:latin typeface="Comic Sans MS" pitchFamily="66" charset="0"/>
              </a:rPr>
              <a:t>(Psalm </a:t>
            </a:r>
            <a:r>
              <a:rPr lang="en-US" sz="2400" b="1" baseline="30000" dirty="0" smtClean="0">
                <a:solidFill>
                  <a:srgbClr val="FFC000"/>
                </a:solidFill>
                <a:latin typeface="Comic Sans MS" pitchFamily="66" charset="0"/>
              </a:rPr>
              <a:t>106:19)</a:t>
            </a:r>
            <a:r>
              <a:rPr lang="en-US" sz="2400" dirty="0" smtClean="0">
                <a:latin typeface="Comic Sans MS" pitchFamily="66" charset="0"/>
              </a:rPr>
              <a:t> “</a:t>
            </a:r>
            <a:r>
              <a:rPr lang="en-US" sz="2400" baseline="30000" dirty="0" smtClean="0">
                <a:latin typeface="Comic Sans MS" pitchFamily="66" charset="0"/>
              </a:rPr>
              <a:t>19</a:t>
            </a:r>
            <a:r>
              <a:rPr lang="en-US" sz="2400" dirty="0" smtClean="0">
                <a:latin typeface="Comic Sans MS" pitchFamily="66" charset="0"/>
              </a:rPr>
              <a:t> They </a:t>
            </a:r>
            <a:r>
              <a:rPr lang="en-US" sz="2800" dirty="0">
                <a:latin typeface="Comic Sans MS" pitchFamily="66" charset="0"/>
              </a:rPr>
              <a:t>made</a:t>
            </a:r>
            <a:r>
              <a:rPr lang="en-US" sz="2400" dirty="0">
                <a:latin typeface="Comic Sans MS" pitchFamily="66" charset="0"/>
              </a:rPr>
              <a:t> a calf in </a:t>
            </a:r>
            <a:r>
              <a:rPr lang="en-US" sz="2400" dirty="0" err="1">
                <a:latin typeface="Comic Sans MS" pitchFamily="66" charset="0"/>
              </a:rPr>
              <a:t>Horeb</a:t>
            </a:r>
            <a:r>
              <a:rPr lang="en-US" sz="2400" dirty="0">
                <a:latin typeface="Comic Sans MS" pitchFamily="66" charset="0"/>
              </a:rPr>
              <a:t>, and worshiped the molded image.</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1847850"/>
            <a:ext cx="3609975" cy="2419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28600" y="6135469"/>
            <a:ext cx="4495800" cy="923330"/>
          </a:xfrm>
          <a:prstGeom prst="rect">
            <a:avLst/>
          </a:prstGeom>
          <a:noFill/>
        </p:spPr>
        <p:txBody>
          <a:bodyPr wrap="square" rtlCol="0">
            <a:spAutoFit/>
          </a:bodyPr>
          <a:lstStyle/>
          <a:p>
            <a:r>
              <a:rPr lang="en-US" dirty="0" smtClean="0">
                <a:latin typeface="Comic Sans MS" pitchFamily="66" charset="0"/>
              </a:rPr>
              <a:t>Should </a:t>
            </a:r>
            <a:r>
              <a:rPr lang="en-US" dirty="0">
                <a:latin typeface="Comic Sans MS" pitchFamily="66" charset="0"/>
              </a:rPr>
              <a:t>we judge the people of Israel?</a:t>
            </a:r>
            <a:br>
              <a:rPr lang="en-US" dirty="0">
                <a:latin typeface="Comic Sans MS" pitchFamily="66" charset="0"/>
              </a:rPr>
            </a:br>
            <a:r>
              <a:rPr lang="en-US" dirty="0">
                <a:latin typeface="Comic Sans MS" pitchFamily="66" charset="0"/>
              </a:rPr>
              <a:t>Story of the monk.</a:t>
            </a:r>
          </a:p>
          <a:p>
            <a:endParaRPr lang="en-US" dirty="0">
              <a:latin typeface="Comic Sans MS" pitchFamily="66" charset="0"/>
            </a:endParaRPr>
          </a:p>
        </p:txBody>
      </p:sp>
    </p:spTree>
    <p:extLst>
      <p:ext uri="{BB962C8B-B14F-4D97-AF65-F5344CB8AC3E}">
        <p14:creationId xmlns:p14="http://schemas.microsoft.com/office/powerpoint/2010/main" val="1514358893"/>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04800" y="380999"/>
            <a:ext cx="8610600" cy="1419225"/>
          </a:xfrm>
        </p:spPr>
        <p:txBody>
          <a:bodyPr/>
          <a:lstStyle/>
          <a:p>
            <a:r>
              <a:rPr lang="en-US" sz="2800" b="1" baseline="30000" dirty="0">
                <a:solidFill>
                  <a:srgbClr val="FFC000"/>
                </a:solidFill>
                <a:latin typeface="Comic Sans MS" pitchFamily="66" charset="0"/>
              </a:rPr>
              <a:t>(Psalm </a:t>
            </a:r>
            <a:r>
              <a:rPr lang="en-US" sz="2800" b="1" baseline="30000" dirty="0" smtClean="0">
                <a:solidFill>
                  <a:srgbClr val="FFC000"/>
                </a:solidFill>
                <a:latin typeface="Comic Sans MS" pitchFamily="66" charset="0"/>
              </a:rPr>
              <a:t>106:28)</a:t>
            </a:r>
            <a:r>
              <a:rPr lang="en-US" sz="2800" dirty="0" smtClean="0">
                <a:latin typeface="Comic Sans MS" pitchFamily="66" charset="0"/>
              </a:rPr>
              <a:t> “</a:t>
            </a:r>
            <a:r>
              <a:rPr lang="en-US" sz="2800" baseline="30000" dirty="0" smtClean="0">
                <a:latin typeface="Comic Sans MS" pitchFamily="66" charset="0"/>
              </a:rPr>
              <a:t>28</a:t>
            </a:r>
            <a:r>
              <a:rPr lang="en-US" sz="2800" dirty="0" smtClean="0">
                <a:latin typeface="Comic Sans MS" pitchFamily="66" charset="0"/>
              </a:rPr>
              <a:t> They </a:t>
            </a:r>
            <a:r>
              <a:rPr lang="en-US" sz="2800" dirty="0">
                <a:latin typeface="Comic Sans MS" pitchFamily="66" charset="0"/>
              </a:rPr>
              <a:t>joined themselves also to Baal of </a:t>
            </a:r>
            <a:r>
              <a:rPr lang="en-US" sz="2800" dirty="0" err="1">
                <a:latin typeface="Comic Sans MS" pitchFamily="66" charset="0"/>
              </a:rPr>
              <a:t>Peor</a:t>
            </a:r>
            <a:r>
              <a:rPr lang="en-US" sz="2800" dirty="0">
                <a:latin typeface="Comic Sans MS" pitchFamily="66" charset="0"/>
              </a:rPr>
              <a:t>, and ate sacrifices made to the dead</a:t>
            </a:r>
            <a:r>
              <a:rPr lang="en-US" sz="2800" dirty="0" smtClean="0">
                <a:latin typeface="Comic Sans MS" pitchFamily="66" charset="0"/>
              </a:rPr>
              <a:t>."</a:t>
            </a:r>
            <a:endParaRPr lang="en-US" sz="2800" dirty="0">
              <a:latin typeface="Comic Sans MS" pitchFamily="66" charset="0"/>
            </a:endParaRPr>
          </a:p>
        </p:txBody>
      </p:sp>
      <p:sp>
        <p:nvSpPr>
          <p:cNvPr id="2" name="Rectangle 1"/>
          <p:cNvSpPr/>
          <p:nvPr/>
        </p:nvSpPr>
        <p:spPr>
          <a:xfrm>
            <a:off x="228600" y="1997839"/>
            <a:ext cx="8458200" cy="3970318"/>
          </a:xfrm>
          <a:prstGeom prst="rect">
            <a:avLst/>
          </a:prstGeom>
        </p:spPr>
        <p:txBody>
          <a:bodyPr wrap="square">
            <a:spAutoFit/>
          </a:bodyPr>
          <a:lstStyle/>
          <a:p>
            <a:r>
              <a:rPr lang="en-US" sz="2800" dirty="0">
                <a:latin typeface="Comic Sans MS" pitchFamily="66" charset="0"/>
              </a:rPr>
              <a:t>Numbers </a:t>
            </a:r>
            <a:r>
              <a:rPr lang="en-US" sz="2800" dirty="0" smtClean="0">
                <a:latin typeface="Comic Sans MS" pitchFamily="66" charset="0"/>
              </a:rPr>
              <a:t>25:1-3</a:t>
            </a:r>
            <a:r>
              <a:rPr lang="en-US" sz="2800" dirty="0">
                <a:latin typeface="Comic Sans MS" pitchFamily="66" charset="0"/>
              </a:rPr>
              <a:t/>
            </a:r>
            <a:br>
              <a:rPr lang="en-US" sz="2800" dirty="0">
                <a:latin typeface="Comic Sans MS" pitchFamily="66" charset="0"/>
              </a:rPr>
            </a:br>
            <a:r>
              <a:rPr lang="en-US" sz="2800" dirty="0">
                <a:latin typeface="Comic Sans MS" pitchFamily="66" charset="0"/>
              </a:rPr>
              <a:t>1  Now Israel remained in Acacia Grove, and the people began to commit harlotry with the women of Moab. </a:t>
            </a:r>
            <a:br>
              <a:rPr lang="en-US" sz="2800" dirty="0">
                <a:latin typeface="Comic Sans MS" pitchFamily="66" charset="0"/>
              </a:rPr>
            </a:br>
            <a:r>
              <a:rPr lang="en-US" sz="2800" dirty="0">
                <a:latin typeface="Comic Sans MS" pitchFamily="66" charset="0"/>
              </a:rPr>
              <a:t>2  They invited the people to the sacrifices of their gods, and the people ate and bowed down to their gods. </a:t>
            </a:r>
            <a:br>
              <a:rPr lang="en-US" sz="2800" dirty="0">
                <a:latin typeface="Comic Sans MS" pitchFamily="66" charset="0"/>
              </a:rPr>
            </a:br>
            <a:r>
              <a:rPr lang="en-US" sz="2800" dirty="0">
                <a:latin typeface="Comic Sans MS" pitchFamily="66" charset="0"/>
              </a:rPr>
              <a:t>3  So Israel was joined to Baal of </a:t>
            </a:r>
            <a:r>
              <a:rPr lang="en-US" sz="2800" dirty="0" err="1">
                <a:latin typeface="Comic Sans MS" pitchFamily="66" charset="0"/>
              </a:rPr>
              <a:t>Peor</a:t>
            </a:r>
            <a:r>
              <a:rPr lang="en-US" sz="2800" dirty="0">
                <a:latin typeface="Comic Sans MS" pitchFamily="66" charset="0"/>
              </a:rPr>
              <a:t>, and the anger of the LORD was aroused against Israel. </a:t>
            </a:r>
          </a:p>
        </p:txBody>
      </p:sp>
    </p:spTree>
    <p:extLst>
      <p:ext uri="{BB962C8B-B14F-4D97-AF65-F5344CB8AC3E}">
        <p14:creationId xmlns:p14="http://schemas.microsoft.com/office/powerpoint/2010/main" val="456339819"/>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p:cNvSpPr txBox="1">
            <a:spLocks/>
          </p:cNvSpPr>
          <p:nvPr/>
        </p:nvSpPr>
        <p:spPr>
          <a:xfrm>
            <a:off x="457200" y="1066800"/>
            <a:ext cx="8610600" cy="1419225"/>
          </a:xfrm>
          <a:prstGeom prst="rect">
            <a:avLst/>
          </a:prstGeom>
        </p:spPr>
        <p:txBody>
          <a:bodyPr rIns="9144" anchor="t" anchorCtr="0">
            <a:noAutofit/>
          </a:bodyPr>
          <a:lstStyle>
            <a:lvl1pPr marL="0" marR="0" indent="0" algn="l" rtl="0" eaLnBrk="1" latinLnBrk="0" hangingPunct="1">
              <a:spcBef>
                <a:spcPct val="20000"/>
              </a:spcBef>
              <a:buFontTx/>
              <a:buNone/>
              <a:defRPr sz="1800" i="0" baseline="0">
                <a:solidFill>
                  <a:schemeClr val="tx1"/>
                </a:solidFill>
                <a:latin typeface="+mn-lt"/>
                <a:ea typeface="+mn-ea"/>
                <a:cs typeface="+mn-cs"/>
              </a:defRPr>
            </a:lvl1pPr>
            <a:lvl2pPr marL="742950" indent="-285750" algn="l" rtl="0" eaLnBrk="1" latinLnBrk="0" hangingPunct="1">
              <a:spcBef>
                <a:spcPct val="20000"/>
              </a:spcBef>
              <a:buChar char="–"/>
              <a:defRPr sz="2400">
                <a:solidFill>
                  <a:schemeClr val="tx1"/>
                </a:solidFill>
                <a:latin typeface="+mn-lt"/>
                <a:ea typeface="+mn-ea"/>
                <a:cs typeface="+mn-cs"/>
              </a:defRPr>
            </a:lvl2pPr>
            <a:lvl3pPr marL="1143000" indent="-228600" algn="l" rtl="0" eaLnBrk="1" latinLnBrk="0" hangingPunct="1">
              <a:spcBef>
                <a:spcPct val="20000"/>
              </a:spcBef>
              <a:buChar char="•"/>
              <a:defRPr sz="2000">
                <a:solidFill>
                  <a:schemeClr val="tx1"/>
                </a:solidFill>
                <a:latin typeface="+mn-lt"/>
                <a:ea typeface="+mn-ea"/>
                <a:cs typeface="+mn-cs"/>
              </a:defRPr>
            </a:lvl3pPr>
            <a:lvl4pPr marL="1600200" indent="-228600" algn="l" rtl="0" eaLnBrk="1" latinLnBrk="0" hangingPunct="1">
              <a:spcBef>
                <a:spcPct val="20000"/>
              </a:spcBef>
              <a:buChar char="–"/>
              <a:defRPr sz="1800">
                <a:solidFill>
                  <a:schemeClr val="tx1"/>
                </a:solidFill>
                <a:latin typeface="+mn-lt"/>
                <a:ea typeface="+mn-ea"/>
                <a:cs typeface="+mn-cs"/>
              </a:defRPr>
            </a:lvl4pPr>
            <a:lvl5pPr marL="2057400" indent="-228600" algn="l" rtl="0" eaLnBrk="1" latinLnBrk="0" hangingPunct="1">
              <a:spcBef>
                <a:spcPct val="20000"/>
              </a:spcBef>
              <a:buChar char="»"/>
              <a:defRPr sz="1600">
                <a:solidFill>
                  <a:schemeClr val="tx1"/>
                </a:solidFill>
                <a:latin typeface="+mn-lt"/>
                <a:ea typeface="+mn-ea"/>
                <a:cs typeface="+mn-cs"/>
              </a:defRPr>
            </a:lvl5pPr>
            <a:lvl6pPr marL="2514600" indent="-228600" algn="l" rtl="0" eaLnBrk="1" latinLnBrk="0" hangingPunct="1">
              <a:spcBef>
                <a:spcPct val="20000"/>
              </a:spcBef>
              <a:buChar char="•"/>
              <a:defRPr sz="2000">
                <a:solidFill>
                  <a:schemeClr val="tx1"/>
                </a:solidFill>
                <a:latin typeface="+mn-lt"/>
                <a:ea typeface="+mn-ea"/>
                <a:cs typeface="+mn-cs"/>
              </a:defRPr>
            </a:lvl6pPr>
            <a:lvl7pPr marL="2971800" indent="-228600" algn="l" rtl="0" eaLnBrk="1" latinLnBrk="0" hangingPunct="1">
              <a:spcBef>
                <a:spcPct val="20000"/>
              </a:spcBef>
              <a:buChar char="•"/>
              <a:defRPr sz="2000">
                <a:solidFill>
                  <a:schemeClr val="tx1"/>
                </a:solidFill>
                <a:latin typeface="+mn-lt"/>
                <a:ea typeface="+mn-ea"/>
                <a:cs typeface="+mn-cs"/>
              </a:defRPr>
            </a:lvl7pPr>
            <a:lvl8pPr marL="3429000" indent="-228600" algn="l" rtl="0" eaLnBrk="1" latinLnBrk="0" hangingPunct="1">
              <a:spcBef>
                <a:spcPct val="20000"/>
              </a:spcBef>
              <a:buChar char="•"/>
              <a:defRPr sz="2000">
                <a:solidFill>
                  <a:schemeClr val="tx1"/>
                </a:solidFill>
                <a:latin typeface="+mn-lt"/>
                <a:ea typeface="+mn-ea"/>
                <a:cs typeface="+mn-cs"/>
              </a:defRPr>
            </a:lvl8pPr>
            <a:lvl9pPr marL="3886200" indent="-228600" algn="l" rtl="0" eaLnBrk="1" latinLnBrk="0" hangingPunct="1">
              <a:spcBef>
                <a:spcPct val="20000"/>
              </a:spcBef>
              <a:buChar char="•"/>
              <a:defRPr sz="2000">
                <a:solidFill>
                  <a:schemeClr val="tx1"/>
                </a:solidFill>
                <a:latin typeface="+mn-lt"/>
                <a:ea typeface="+mn-ea"/>
                <a:cs typeface="+mn-cs"/>
              </a:defRPr>
            </a:lvl9pPr>
            <a:extLst/>
          </a:lstStyle>
          <a:p>
            <a:r>
              <a:rPr lang="en-US" sz="2800" b="1" baseline="30000" dirty="0" smtClean="0">
                <a:solidFill>
                  <a:srgbClr val="FFC000"/>
                </a:solidFill>
                <a:latin typeface="Comic Sans MS" pitchFamily="66" charset="0"/>
              </a:rPr>
              <a:t>(Psalm 106:34-35)</a:t>
            </a:r>
            <a:r>
              <a:rPr lang="en-US" sz="2800" dirty="0" smtClean="0">
                <a:latin typeface="Comic Sans MS" pitchFamily="66" charset="0"/>
              </a:rPr>
              <a:t> “</a:t>
            </a:r>
            <a:r>
              <a:rPr lang="en-US" sz="2800" baseline="30000" dirty="0" smtClean="0">
                <a:latin typeface="Comic Sans MS" pitchFamily="66" charset="0"/>
              </a:rPr>
              <a:t>34</a:t>
            </a:r>
            <a:r>
              <a:rPr lang="en-US" sz="2800" dirty="0" smtClean="0">
                <a:latin typeface="Comic Sans MS" pitchFamily="66" charset="0"/>
              </a:rPr>
              <a:t> They did not destroy the peoples, concerning whom the Lord had commanded them, </a:t>
            </a:r>
            <a:r>
              <a:rPr lang="en-US" sz="2800" baseline="30000" dirty="0" smtClean="0">
                <a:latin typeface="Comic Sans MS" pitchFamily="66" charset="0"/>
              </a:rPr>
              <a:t>35</a:t>
            </a:r>
            <a:r>
              <a:rPr lang="en-US" sz="2800" dirty="0" smtClean="0">
                <a:latin typeface="Comic Sans MS" pitchFamily="66" charset="0"/>
              </a:rPr>
              <a:t> but they mingled with the Gentiles and learned their works.”</a:t>
            </a:r>
            <a:endParaRPr lang="en-US" sz="2800" dirty="0">
              <a:latin typeface="Comic Sans MS" pitchFamily="66" charset="0"/>
            </a:endParaRPr>
          </a:p>
        </p:txBody>
      </p:sp>
      <p:sp>
        <p:nvSpPr>
          <p:cNvPr id="2" name="TextBox 1"/>
          <p:cNvSpPr txBox="1"/>
          <p:nvPr/>
        </p:nvSpPr>
        <p:spPr>
          <a:xfrm>
            <a:off x="609600" y="304800"/>
            <a:ext cx="5638800" cy="523220"/>
          </a:xfrm>
          <a:prstGeom prst="rect">
            <a:avLst/>
          </a:prstGeom>
          <a:noFill/>
        </p:spPr>
        <p:txBody>
          <a:bodyPr wrap="square" rtlCol="0">
            <a:spAutoFit/>
          </a:bodyPr>
          <a:lstStyle/>
          <a:p>
            <a:r>
              <a:rPr lang="en-US" sz="2800" b="1" dirty="0" smtClean="0">
                <a:latin typeface="Comic Sans MS" pitchFamily="66" charset="0"/>
              </a:rPr>
              <a:t>Description </a:t>
            </a:r>
            <a:r>
              <a:rPr lang="en-US" sz="2800" b="1" dirty="0">
                <a:latin typeface="Comic Sans MS" pitchFamily="66" charset="0"/>
              </a:rPr>
              <a:t>of the problem</a:t>
            </a: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2667000"/>
            <a:ext cx="3956636"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9810423"/>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0" y="1143000"/>
            <a:ext cx="5334000" cy="4495800"/>
          </a:xfrm>
        </p:spPr>
        <p:txBody>
          <a:bodyPr/>
          <a:lstStyle/>
          <a:p>
            <a:r>
              <a:rPr lang="en-US" sz="2800" b="1" baseline="30000" dirty="0">
                <a:solidFill>
                  <a:srgbClr val="FFC000"/>
                </a:solidFill>
                <a:latin typeface="Comic Sans MS" pitchFamily="66" charset="0"/>
              </a:rPr>
              <a:t>(Psalm </a:t>
            </a:r>
            <a:r>
              <a:rPr lang="en-US" sz="2800" b="1" baseline="30000" dirty="0" smtClean="0">
                <a:solidFill>
                  <a:srgbClr val="FFC000"/>
                </a:solidFill>
                <a:latin typeface="Comic Sans MS" pitchFamily="66" charset="0"/>
              </a:rPr>
              <a:t>106:36-38)</a:t>
            </a:r>
            <a:r>
              <a:rPr lang="en-US" sz="2800" dirty="0" smtClean="0">
                <a:latin typeface="Comic Sans MS" pitchFamily="66" charset="0"/>
              </a:rPr>
              <a:t> “</a:t>
            </a:r>
            <a:r>
              <a:rPr lang="en-US" sz="2800" baseline="30000" dirty="0" smtClean="0">
                <a:latin typeface="Comic Sans MS" pitchFamily="66" charset="0"/>
              </a:rPr>
              <a:t>36</a:t>
            </a:r>
            <a:r>
              <a:rPr lang="en-US" sz="2800" dirty="0" smtClean="0">
                <a:latin typeface="Comic Sans MS" pitchFamily="66" charset="0"/>
              </a:rPr>
              <a:t> They </a:t>
            </a:r>
            <a:r>
              <a:rPr lang="en-US" sz="2800" dirty="0">
                <a:latin typeface="Comic Sans MS" pitchFamily="66" charset="0"/>
              </a:rPr>
              <a:t>served their idols, which became a snare to them. </a:t>
            </a:r>
            <a:r>
              <a:rPr lang="en-US" sz="2800" baseline="30000" dirty="0">
                <a:latin typeface="Comic Sans MS" pitchFamily="66" charset="0"/>
              </a:rPr>
              <a:t>37</a:t>
            </a:r>
            <a:r>
              <a:rPr lang="en-US" sz="2800" dirty="0">
                <a:latin typeface="Comic Sans MS" pitchFamily="66" charset="0"/>
              </a:rPr>
              <a:t> they even sacrificed their sons and their daughters to demons, </a:t>
            </a:r>
            <a:r>
              <a:rPr lang="en-US" sz="2800" baseline="30000" dirty="0">
                <a:latin typeface="Comic Sans MS" pitchFamily="66" charset="0"/>
              </a:rPr>
              <a:t>38</a:t>
            </a:r>
            <a:r>
              <a:rPr lang="en-US" sz="2800" dirty="0">
                <a:latin typeface="Comic Sans MS" pitchFamily="66" charset="0"/>
              </a:rPr>
              <a:t> and shed innocent blood, the blood of their sons and daughters whom they sacrificed to the idols of Canaan; and the land was polluted with </a:t>
            </a:r>
            <a:r>
              <a:rPr lang="en-US" sz="2800" dirty="0" smtClean="0">
                <a:latin typeface="Comic Sans MS" pitchFamily="66" charset="0"/>
              </a:rPr>
              <a:t>blood.”</a:t>
            </a:r>
            <a:endParaRPr lang="en-US" sz="2800" dirty="0">
              <a:latin typeface="Comic Sans MS" pitchFamily="66" charset="0"/>
            </a:endParaRPr>
          </a:p>
        </p:txBody>
      </p:sp>
      <p:sp>
        <p:nvSpPr>
          <p:cNvPr id="2" name="TextBox 1"/>
          <p:cNvSpPr txBox="1"/>
          <p:nvPr/>
        </p:nvSpPr>
        <p:spPr>
          <a:xfrm>
            <a:off x="609600" y="304800"/>
            <a:ext cx="5638800" cy="523220"/>
          </a:xfrm>
          <a:prstGeom prst="rect">
            <a:avLst/>
          </a:prstGeom>
          <a:noFill/>
        </p:spPr>
        <p:txBody>
          <a:bodyPr wrap="square" rtlCol="0">
            <a:spAutoFit/>
          </a:bodyPr>
          <a:lstStyle/>
          <a:p>
            <a:r>
              <a:rPr lang="en-US" sz="2800" b="1" dirty="0" smtClean="0">
                <a:latin typeface="Comic Sans MS" pitchFamily="66" charset="0"/>
              </a:rPr>
              <a:t>Description </a:t>
            </a:r>
            <a:r>
              <a:rPr lang="en-US" sz="2800" b="1" dirty="0">
                <a:latin typeface="Comic Sans MS" pitchFamily="66" charset="0"/>
              </a:rPr>
              <a:t>of the </a:t>
            </a:r>
            <a:r>
              <a:rPr lang="en-US" sz="2800" b="1" dirty="0" smtClean="0">
                <a:latin typeface="Comic Sans MS" pitchFamily="66" charset="0"/>
              </a:rPr>
              <a:t>problem </a:t>
            </a:r>
            <a:r>
              <a:rPr lang="en-US" sz="2800" b="1" baseline="30000" dirty="0" smtClean="0">
                <a:latin typeface="Comic Sans MS" pitchFamily="66" charset="0"/>
              </a:rPr>
              <a:t>2</a:t>
            </a:r>
            <a:endParaRPr lang="en-US" sz="2800" b="1" baseline="30000" dirty="0">
              <a:latin typeface="Comic Sans MS" pitchFamily="66" charset="0"/>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1493" y="1295400"/>
            <a:ext cx="3836307"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66676787"/>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p:cNvSpPr txBox="1">
            <a:spLocks/>
          </p:cNvSpPr>
          <p:nvPr/>
        </p:nvSpPr>
        <p:spPr>
          <a:xfrm>
            <a:off x="457200" y="1476375"/>
            <a:ext cx="8610600" cy="1419225"/>
          </a:xfrm>
          <a:prstGeom prst="rect">
            <a:avLst/>
          </a:prstGeom>
        </p:spPr>
        <p:txBody>
          <a:bodyPr rIns="9144" anchor="t" anchorCtr="0">
            <a:noAutofit/>
          </a:bodyPr>
          <a:lstStyle>
            <a:lvl1pPr marL="0" marR="0" indent="0" algn="l" rtl="0" eaLnBrk="1" latinLnBrk="0" hangingPunct="1">
              <a:spcBef>
                <a:spcPct val="20000"/>
              </a:spcBef>
              <a:buFontTx/>
              <a:buNone/>
              <a:defRPr sz="1800" i="0" baseline="0">
                <a:solidFill>
                  <a:schemeClr val="tx1"/>
                </a:solidFill>
                <a:latin typeface="+mn-lt"/>
                <a:ea typeface="+mn-ea"/>
                <a:cs typeface="+mn-cs"/>
              </a:defRPr>
            </a:lvl1pPr>
            <a:lvl2pPr marL="742950" indent="-285750" algn="l" rtl="0" eaLnBrk="1" latinLnBrk="0" hangingPunct="1">
              <a:spcBef>
                <a:spcPct val="20000"/>
              </a:spcBef>
              <a:buChar char="–"/>
              <a:defRPr sz="2400">
                <a:solidFill>
                  <a:schemeClr val="tx1"/>
                </a:solidFill>
                <a:latin typeface="+mn-lt"/>
                <a:ea typeface="+mn-ea"/>
                <a:cs typeface="+mn-cs"/>
              </a:defRPr>
            </a:lvl2pPr>
            <a:lvl3pPr marL="1143000" indent="-228600" algn="l" rtl="0" eaLnBrk="1" latinLnBrk="0" hangingPunct="1">
              <a:spcBef>
                <a:spcPct val="20000"/>
              </a:spcBef>
              <a:buChar char="•"/>
              <a:defRPr sz="2000">
                <a:solidFill>
                  <a:schemeClr val="tx1"/>
                </a:solidFill>
                <a:latin typeface="+mn-lt"/>
                <a:ea typeface="+mn-ea"/>
                <a:cs typeface="+mn-cs"/>
              </a:defRPr>
            </a:lvl3pPr>
            <a:lvl4pPr marL="1600200" indent="-228600" algn="l" rtl="0" eaLnBrk="1" latinLnBrk="0" hangingPunct="1">
              <a:spcBef>
                <a:spcPct val="20000"/>
              </a:spcBef>
              <a:buChar char="–"/>
              <a:defRPr sz="1800">
                <a:solidFill>
                  <a:schemeClr val="tx1"/>
                </a:solidFill>
                <a:latin typeface="+mn-lt"/>
                <a:ea typeface="+mn-ea"/>
                <a:cs typeface="+mn-cs"/>
              </a:defRPr>
            </a:lvl4pPr>
            <a:lvl5pPr marL="2057400" indent="-228600" algn="l" rtl="0" eaLnBrk="1" latinLnBrk="0" hangingPunct="1">
              <a:spcBef>
                <a:spcPct val="20000"/>
              </a:spcBef>
              <a:buChar char="»"/>
              <a:defRPr sz="1600">
                <a:solidFill>
                  <a:schemeClr val="tx1"/>
                </a:solidFill>
                <a:latin typeface="+mn-lt"/>
                <a:ea typeface="+mn-ea"/>
                <a:cs typeface="+mn-cs"/>
              </a:defRPr>
            </a:lvl5pPr>
            <a:lvl6pPr marL="2514600" indent="-228600" algn="l" rtl="0" eaLnBrk="1" latinLnBrk="0" hangingPunct="1">
              <a:spcBef>
                <a:spcPct val="20000"/>
              </a:spcBef>
              <a:buChar char="•"/>
              <a:defRPr sz="2000">
                <a:solidFill>
                  <a:schemeClr val="tx1"/>
                </a:solidFill>
                <a:latin typeface="+mn-lt"/>
                <a:ea typeface="+mn-ea"/>
                <a:cs typeface="+mn-cs"/>
              </a:defRPr>
            </a:lvl6pPr>
            <a:lvl7pPr marL="2971800" indent="-228600" algn="l" rtl="0" eaLnBrk="1" latinLnBrk="0" hangingPunct="1">
              <a:spcBef>
                <a:spcPct val="20000"/>
              </a:spcBef>
              <a:buChar char="•"/>
              <a:defRPr sz="2000">
                <a:solidFill>
                  <a:schemeClr val="tx1"/>
                </a:solidFill>
                <a:latin typeface="+mn-lt"/>
                <a:ea typeface="+mn-ea"/>
                <a:cs typeface="+mn-cs"/>
              </a:defRPr>
            </a:lvl7pPr>
            <a:lvl8pPr marL="3429000" indent="-228600" algn="l" rtl="0" eaLnBrk="1" latinLnBrk="0" hangingPunct="1">
              <a:spcBef>
                <a:spcPct val="20000"/>
              </a:spcBef>
              <a:buChar char="•"/>
              <a:defRPr sz="2000">
                <a:solidFill>
                  <a:schemeClr val="tx1"/>
                </a:solidFill>
                <a:latin typeface="+mn-lt"/>
                <a:ea typeface="+mn-ea"/>
                <a:cs typeface="+mn-cs"/>
              </a:defRPr>
            </a:lvl8pPr>
            <a:lvl9pPr marL="3886200" indent="-228600" algn="l" rtl="0" eaLnBrk="1" latinLnBrk="0" hangingPunct="1">
              <a:spcBef>
                <a:spcPct val="20000"/>
              </a:spcBef>
              <a:buChar char="•"/>
              <a:defRPr sz="2000">
                <a:solidFill>
                  <a:schemeClr val="tx1"/>
                </a:solidFill>
                <a:latin typeface="+mn-lt"/>
                <a:ea typeface="+mn-ea"/>
                <a:cs typeface="+mn-cs"/>
              </a:defRPr>
            </a:lvl9pPr>
            <a:extLst/>
          </a:lstStyle>
          <a:p>
            <a:r>
              <a:rPr lang="en-US" sz="2800" b="1" baseline="30000" dirty="0" smtClean="0">
                <a:solidFill>
                  <a:srgbClr val="FFC000"/>
                </a:solidFill>
                <a:latin typeface="Comic Sans MS" pitchFamily="66" charset="0"/>
              </a:rPr>
              <a:t>(Psalm 106:40)</a:t>
            </a:r>
            <a:r>
              <a:rPr lang="en-US" sz="2800" dirty="0" smtClean="0">
                <a:latin typeface="Comic Sans MS" pitchFamily="66" charset="0"/>
              </a:rPr>
              <a:t> “</a:t>
            </a:r>
            <a:r>
              <a:rPr lang="en-US" sz="2800" baseline="30000" dirty="0" smtClean="0">
                <a:latin typeface="Comic Sans MS" pitchFamily="66" charset="0"/>
              </a:rPr>
              <a:t>40</a:t>
            </a:r>
            <a:r>
              <a:rPr lang="en-US" sz="2800" dirty="0" smtClean="0">
                <a:latin typeface="Comic Sans MS" pitchFamily="66" charset="0"/>
              </a:rPr>
              <a:t> Therefore </a:t>
            </a:r>
            <a:r>
              <a:rPr lang="en-US" sz="2800" dirty="0">
                <a:latin typeface="Comic Sans MS" pitchFamily="66" charset="0"/>
              </a:rPr>
              <a:t>the wrath of the Lord was kindled against </a:t>
            </a:r>
            <a:r>
              <a:rPr lang="en-US" sz="2800" dirty="0" smtClean="0">
                <a:latin typeface="Comic Sans MS" pitchFamily="66" charset="0"/>
              </a:rPr>
              <a:t>His </a:t>
            </a:r>
            <a:r>
              <a:rPr lang="en-US" sz="2800" dirty="0">
                <a:latin typeface="Comic Sans MS" pitchFamily="66" charset="0"/>
              </a:rPr>
              <a:t>people, so that </a:t>
            </a:r>
            <a:r>
              <a:rPr lang="en-US" sz="2800" dirty="0" smtClean="0">
                <a:latin typeface="Comic Sans MS" pitchFamily="66" charset="0"/>
              </a:rPr>
              <a:t>He </a:t>
            </a:r>
            <a:r>
              <a:rPr lang="en-US" sz="2800" dirty="0">
                <a:latin typeface="Comic Sans MS" pitchFamily="66" charset="0"/>
              </a:rPr>
              <a:t>abhorred his own inheritance</a:t>
            </a:r>
            <a:r>
              <a:rPr lang="en-US" sz="2800" dirty="0" smtClean="0">
                <a:latin typeface="Comic Sans MS" pitchFamily="66" charset="0"/>
              </a:rPr>
              <a:t>."</a:t>
            </a:r>
            <a:endParaRPr lang="en-US" sz="2800" dirty="0">
              <a:latin typeface="Comic Sans MS" pitchFamily="66" charset="0"/>
            </a:endParaRPr>
          </a:p>
        </p:txBody>
      </p:sp>
      <p:sp>
        <p:nvSpPr>
          <p:cNvPr id="2" name="TextBox 1"/>
          <p:cNvSpPr txBox="1"/>
          <p:nvPr/>
        </p:nvSpPr>
        <p:spPr>
          <a:xfrm>
            <a:off x="838200" y="304800"/>
            <a:ext cx="4572000" cy="523220"/>
          </a:xfrm>
          <a:prstGeom prst="rect">
            <a:avLst/>
          </a:prstGeom>
          <a:noFill/>
        </p:spPr>
        <p:txBody>
          <a:bodyPr wrap="square" rtlCol="0">
            <a:spAutoFit/>
          </a:bodyPr>
          <a:lstStyle/>
          <a:p>
            <a:r>
              <a:rPr lang="en-US" sz="2800" b="1" dirty="0" smtClean="0">
                <a:latin typeface="Comic Sans MS" pitchFamily="66" charset="0"/>
              </a:rPr>
              <a:t>Consequences</a:t>
            </a:r>
            <a:endParaRPr lang="en-US" sz="2800" b="1" dirty="0">
              <a:latin typeface="Comic Sans MS" pitchFamily="66" charset="0"/>
            </a:endParaRPr>
          </a:p>
        </p:txBody>
      </p:sp>
    </p:spTree>
    <p:extLst>
      <p:ext uri="{BB962C8B-B14F-4D97-AF65-F5344CB8AC3E}">
        <p14:creationId xmlns:p14="http://schemas.microsoft.com/office/powerpoint/2010/main" val="22695814"/>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p:cNvSpPr txBox="1">
            <a:spLocks/>
          </p:cNvSpPr>
          <p:nvPr/>
        </p:nvSpPr>
        <p:spPr>
          <a:xfrm>
            <a:off x="457200" y="1066800"/>
            <a:ext cx="4724400" cy="4876800"/>
          </a:xfrm>
          <a:prstGeom prst="rect">
            <a:avLst/>
          </a:prstGeom>
        </p:spPr>
        <p:txBody>
          <a:bodyPr rIns="9144" anchor="t" anchorCtr="0">
            <a:noAutofit/>
          </a:bodyPr>
          <a:lstStyle>
            <a:lvl1pPr marL="0" marR="0" indent="0" algn="l" rtl="0" eaLnBrk="1" latinLnBrk="0" hangingPunct="1">
              <a:spcBef>
                <a:spcPct val="20000"/>
              </a:spcBef>
              <a:buFontTx/>
              <a:buNone/>
              <a:defRPr sz="1800" i="0" baseline="0">
                <a:solidFill>
                  <a:schemeClr val="tx1"/>
                </a:solidFill>
                <a:latin typeface="+mn-lt"/>
                <a:ea typeface="+mn-ea"/>
                <a:cs typeface="+mn-cs"/>
              </a:defRPr>
            </a:lvl1pPr>
            <a:lvl2pPr marL="742950" indent="-285750" algn="l" rtl="0" eaLnBrk="1" latinLnBrk="0" hangingPunct="1">
              <a:spcBef>
                <a:spcPct val="20000"/>
              </a:spcBef>
              <a:buChar char="–"/>
              <a:defRPr sz="2400">
                <a:solidFill>
                  <a:schemeClr val="tx1"/>
                </a:solidFill>
                <a:latin typeface="+mn-lt"/>
                <a:ea typeface="+mn-ea"/>
                <a:cs typeface="+mn-cs"/>
              </a:defRPr>
            </a:lvl2pPr>
            <a:lvl3pPr marL="1143000" indent="-228600" algn="l" rtl="0" eaLnBrk="1" latinLnBrk="0" hangingPunct="1">
              <a:spcBef>
                <a:spcPct val="20000"/>
              </a:spcBef>
              <a:buChar char="•"/>
              <a:defRPr sz="2000">
                <a:solidFill>
                  <a:schemeClr val="tx1"/>
                </a:solidFill>
                <a:latin typeface="+mn-lt"/>
                <a:ea typeface="+mn-ea"/>
                <a:cs typeface="+mn-cs"/>
              </a:defRPr>
            </a:lvl3pPr>
            <a:lvl4pPr marL="1600200" indent="-228600" algn="l" rtl="0" eaLnBrk="1" latinLnBrk="0" hangingPunct="1">
              <a:spcBef>
                <a:spcPct val="20000"/>
              </a:spcBef>
              <a:buChar char="–"/>
              <a:defRPr sz="1800">
                <a:solidFill>
                  <a:schemeClr val="tx1"/>
                </a:solidFill>
                <a:latin typeface="+mn-lt"/>
                <a:ea typeface="+mn-ea"/>
                <a:cs typeface="+mn-cs"/>
              </a:defRPr>
            </a:lvl4pPr>
            <a:lvl5pPr marL="2057400" indent="-228600" algn="l" rtl="0" eaLnBrk="1" latinLnBrk="0" hangingPunct="1">
              <a:spcBef>
                <a:spcPct val="20000"/>
              </a:spcBef>
              <a:buChar char="»"/>
              <a:defRPr sz="1600">
                <a:solidFill>
                  <a:schemeClr val="tx1"/>
                </a:solidFill>
                <a:latin typeface="+mn-lt"/>
                <a:ea typeface="+mn-ea"/>
                <a:cs typeface="+mn-cs"/>
              </a:defRPr>
            </a:lvl5pPr>
            <a:lvl6pPr marL="2514600" indent="-228600" algn="l" rtl="0" eaLnBrk="1" latinLnBrk="0" hangingPunct="1">
              <a:spcBef>
                <a:spcPct val="20000"/>
              </a:spcBef>
              <a:buChar char="•"/>
              <a:defRPr sz="2000">
                <a:solidFill>
                  <a:schemeClr val="tx1"/>
                </a:solidFill>
                <a:latin typeface="+mn-lt"/>
                <a:ea typeface="+mn-ea"/>
                <a:cs typeface="+mn-cs"/>
              </a:defRPr>
            </a:lvl6pPr>
            <a:lvl7pPr marL="2971800" indent="-228600" algn="l" rtl="0" eaLnBrk="1" latinLnBrk="0" hangingPunct="1">
              <a:spcBef>
                <a:spcPct val="20000"/>
              </a:spcBef>
              <a:buChar char="•"/>
              <a:defRPr sz="2000">
                <a:solidFill>
                  <a:schemeClr val="tx1"/>
                </a:solidFill>
                <a:latin typeface="+mn-lt"/>
                <a:ea typeface="+mn-ea"/>
                <a:cs typeface="+mn-cs"/>
              </a:defRPr>
            </a:lvl7pPr>
            <a:lvl8pPr marL="3429000" indent="-228600" algn="l" rtl="0" eaLnBrk="1" latinLnBrk="0" hangingPunct="1">
              <a:spcBef>
                <a:spcPct val="20000"/>
              </a:spcBef>
              <a:buChar char="•"/>
              <a:defRPr sz="2000">
                <a:solidFill>
                  <a:schemeClr val="tx1"/>
                </a:solidFill>
                <a:latin typeface="+mn-lt"/>
                <a:ea typeface="+mn-ea"/>
                <a:cs typeface="+mn-cs"/>
              </a:defRPr>
            </a:lvl8pPr>
            <a:lvl9pPr marL="3886200" indent="-228600" algn="l" rtl="0" eaLnBrk="1" latinLnBrk="0" hangingPunct="1">
              <a:spcBef>
                <a:spcPct val="20000"/>
              </a:spcBef>
              <a:buChar char="•"/>
              <a:defRPr sz="2000">
                <a:solidFill>
                  <a:schemeClr val="tx1"/>
                </a:solidFill>
                <a:latin typeface="+mn-lt"/>
                <a:ea typeface="+mn-ea"/>
                <a:cs typeface="+mn-cs"/>
              </a:defRPr>
            </a:lvl9pPr>
            <a:extLst/>
          </a:lstStyle>
          <a:p>
            <a:r>
              <a:rPr lang="en-US" sz="2800" b="1" baseline="30000" dirty="0" smtClean="0">
                <a:solidFill>
                  <a:srgbClr val="FFC000"/>
                </a:solidFill>
                <a:latin typeface="Comic Sans MS" pitchFamily="66" charset="0"/>
              </a:rPr>
              <a:t>(Psalm 106:41…46)</a:t>
            </a:r>
            <a:r>
              <a:rPr lang="en-US" sz="2800" dirty="0" smtClean="0">
                <a:latin typeface="Comic Sans MS" pitchFamily="66" charset="0"/>
              </a:rPr>
              <a:t> </a:t>
            </a:r>
            <a:br>
              <a:rPr lang="en-US" sz="2800" dirty="0" smtClean="0">
                <a:latin typeface="Comic Sans MS" pitchFamily="66" charset="0"/>
              </a:rPr>
            </a:br>
            <a:r>
              <a:rPr lang="en-US" sz="2800" dirty="0" smtClean="0">
                <a:latin typeface="Comic Sans MS" pitchFamily="66" charset="0"/>
              </a:rPr>
              <a:t>“</a:t>
            </a:r>
            <a:r>
              <a:rPr lang="en-US" sz="2800" baseline="30000" dirty="0" smtClean="0">
                <a:latin typeface="Comic Sans MS" pitchFamily="66" charset="0"/>
              </a:rPr>
              <a:t>41</a:t>
            </a:r>
            <a:r>
              <a:rPr lang="en-US" sz="2800" dirty="0" smtClean="0">
                <a:latin typeface="Comic Sans MS" pitchFamily="66" charset="0"/>
              </a:rPr>
              <a:t> Nevertheless He regarded their affliction, when He heard their cry…… </a:t>
            </a:r>
            <a:br>
              <a:rPr lang="en-US" sz="2800" dirty="0" smtClean="0">
                <a:latin typeface="Comic Sans MS" pitchFamily="66" charset="0"/>
              </a:rPr>
            </a:br>
            <a:r>
              <a:rPr lang="en-US" sz="2800" dirty="0" smtClean="0">
                <a:latin typeface="Comic Sans MS" pitchFamily="66" charset="0"/>
              </a:rPr>
              <a:t/>
            </a:r>
            <a:br>
              <a:rPr lang="en-US" sz="2800" dirty="0" smtClean="0">
                <a:latin typeface="Comic Sans MS" pitchFamily="66" charset="0"/>
              </a:rPr>
            </a:br>
            <a:r>
              <a:rPr lang="en-US" sz="2800" baseline="30000" dirty="0" smtClean="0">
                <a:latin typeface="Comic Sans MS" pitchFamily="66" charset="0"/>
              </a:rPr>
              <a:t>46</a:t>
            </a:r>
            <a:r>
              <a:rPr lang="en-US" sz="2800" dirty="0" smtClean="0">
                <a:latin typeface="Comic Sans MS" pitchFamily="66" charset="0"/>
              </a:rPr>
              <a:t>He also made them to be pitied by all those who carried them away captive."</a:t>
            </a:r>
            <a:endParaRPr lang="en-US" sz="2800" dirty="0">
              <a:latin typeface="Comic Sans MS" pitchFamily="66" charset="0"/>
            </a:endParaRPr>
          </a:p>
        </p:txBody>
      </p:sp>
      <p:pic>
        <p:nvPicPr>
          <p:cNvPr id="2050" name="Picture 2" descr="D:\Google Drive\Documents\Pictures\Religous\Jesus Life\forgive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8450" y="1040469"/>
            <a:ext cx="1708150" cy="36077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3287163"/>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p:cNvSpPr txBox="1">
            <a:spLocks/>
          </p:cNvSpPr>
          <p:nvPr/>
        </p:nvSpPr>
        <p:spPr>
          <a:xfrm>
            <a:off x="457200" y="1066800"/>
            <a:ext cx="4724400" cy="3200400"/>
          </a:xfrm>
          <a:prstGeom prst="rect">
            <a:avLst/>
          </a:prstGeom>
        </p:spPr>
        <p:txBody>
          <a:bodyPr rIns="9144" anchor="t" anchorCtr="0">
            <a:noAutofit/>
          </a:bodyPr>
          <a:lstStyle>
            <a:lvl1pPr marL="0" marR="0" indent="0" algn="l" rtl="0" eaLnBrk="1" latinLnBrk="0" hangingPunct="1">
              <a:spcBef>
                <a:spcPct val="20000"/>
              </a:spcBef>
              <a:buFontTx/>
              <a:buNone/>
              <a:defRPr sz="1800" i="0" baseline="0">
                <a:solidFill>
                  <a:schemeClr val="tx1"/>
                </a:solidFill>
                <a:latin typeface="+mn-lt"/>
                <a:ea typeface="+mn-ea"/>
                <a:cs typeface="+mn-cs"/>
              </a:defRPr>
            </a:lvl1pPr>
            <a:lvl2pPr marL="742950" indent="-285750" algn="l" rtl="0" eaLnBrk="1" latinLnBrk="0" hangingPunct="1">
              <a:spcBef>
                <a:spcPct val="20000"/>
              </a:spcBef>
              <a:buChar char="–"/>
              <a:defRPr sz="2400">
                <a:solidFill>
                  <a:schemeClr val="tx1"/>
                </a:solidFill>
                <a:latin typeface="+mn-lt"/>
                <a:ea typeface="+mn-ea"/>
                <a:cs typeface="+mn-cs"/>
              </a:defRPr>
            </a:lvl2pPr>
            <a:lvl3pPr marL="1143000" indent="-228600" algn="l" rtl="0" eaLnBrk="1" latinLnBrk="0" hangingPunct="1">
              <a:spcBef>
                <a:spcPct val="20000"/>
              </a:spcBef>
              <a:buChar char="•"/>
              <a:defRPr sz="2000">
                <a:solidFill>
                  <a:schemeClr val="tx1"/>
                </a:solidFill>
                <a:latin typeface="+mn-lt"/>
                <a:ea typeface="+mn-ea"/>
                <a:cs typeface="+mn-cs"/>
              </a:defRPr>
            </a:lvl3pPr>
            <a:lvl4pPr marL="1600200" indent="-228600" algn="l" rtl="0" eaLnBrk="1" latinLnBrk="0" hangingPunct="1">
              <a:spcBef>
                <a:spcPct val="20000"/>
              </a:spcBef>
              <a:buChar char="–"/>
              <a:defRPr sz="1800">
                <a:solidFill>
                  <a:schemeClr val="tx1"/>
                </a:solidFill>
                <a:latin typeface="+mn-lt"/>
                <a:ea typeface="+mn-ea"/>
                <a:cs typeface="+mn-cs"/>
              </a:defRPr>
            </a:lvl4pPr>
            <a:lvl5pPr marL="2057400" indent="-228600" algn="l" rtl="0" eaLnBrk="1" latinLnBrk="0" hangingPunct="1">
              <a:spcBef>
                <a:spcPct val="20000"/>
              </a:spcBef>
              <a:buChar char="»"/>
              <a:defRPr sz="1600">
                <a:solidFill>
                  <a:schemeClr val="tx1"/>
                </a:solidFill>
                <a:latin typeface="+mn-lt"/>
                <a:ea typeface="+mn-ea"/>
                <a:cs typeface="+mn-cs"/>
              </a:defRPr>
            </a:lvl5pPr>
            <a:lvl6pPr marL="2514600" indent="-228600" algn="l" rtl="0" eaLnBrk="1" latinLnBrk="0" hangingPunct="1">
              <a:spcBef>
                <a:spcPct val="20000"/>
              </a:spcBef>
              <a:buChar char="•"/>
              <a:defRPr sz="2000">
                <a:solidFill>
                  <a:schemeClr val="tx1"/>
                </a:solidFill>
                <a:latin typeface="+mn-lt"/>
                <a:ea typeface="+mn-ea"/>
                <a:cs typeface="+mn-cs"/>
              </a:defRPr>
            </a:lvl6pPr>
            <a:lvl7pPr marL="2971800" indent="-228600" algn="l" rtl="0" eaLnBrk="1" latinLnBrk="0" hangingPunct="1">
              <a:spcBef>
                <a:spcPct val="20000"/>
              </a:spcBef>
              <a:buChar char="•"/>
              <a:defRPr sz="2000">
                <a:solidFill>
                  <a:schemeClr val="tx1"/>
                </a:solidFill>
                <a:latin typeface="+mn-lt"/>
                <a:ea typeface="+mn-ea"/>
                <a:cs typeface="+mn-cs"/>
              </a:defRPr>
            </a:lvl7pPr>
            <a:lvl8pPr marL="3429000" indent="-228600" algn="l" rtl="0" eaLnBrk="1" latinLnBrk="0" hangingPunct="1">
              <a:spcBef>
                <a:spcPct val="20000"/>
              </a:spcBef>
              <a:buChar char="•"/>
              <a:defRPr sz="2000">
                <a:solidFill>
                  <a:schemeClr val="tx1"/>
                </a:solidFill>
                <a:latin typeface="+mn-lt"/>
                <a:ea typeface="+mn-ea"/>
                <a:cs typeface="+mn-cs"/>
              </a:defRPr>
            </a:lvl8pPr>
            <a:lvl9pPr marL="3886200" indent="-228600" algn="l" rtl="0" eaLnBrk="1" latinLnBrk="0" hangingPunct="1">
              <a:spcBef>
                <a:spcPct val="20000"/>
              </a:spcBef>
              <a:buChar char="•"/>
              <a:defRPr sz="2000">
                <a:solidFill>
                  <a:schemeClr val="tx1"/>
                </a:solidFill>
                <a:latin typeface="+mn-lt"/>
                <a:ea typeface="+mn-ea"/>
                <a:cs typeface="+mn-cs"/>
              </a:defRPr>
            </a:lvl9pPr>
            <a:extLst/>
          </a:lstStyle>
          <a:p>
            <a:r>
              <a:rPr lang="en-US" sz="2800" b="1" baseline="30000" dirty="0" smtClean="0">
                <a:solidFill>
                  <a:srgbClr val="FFC000"/>
                </a:solidFill>
                <a:latin typeface="Comic Sans MS" pitchFamily="66" charset="0"/>
              </a:rPr>
              <a:t>(Psalm 106:48)</a:t>
            </a:r>
            <a:r>
              <a:rPr lang="en-US" sz="2800" dirty="0" smtClean="0">
                <a:latin typeface="Comic Sans MS" pitchFamily="66" charset="0"/>
              </a:rPr>
              <a:t> “</a:t>
            </a:r>
            <a:r>
              <a:rPr lang="en-US" sz="2800" baseline="30000" dirty="0" smtClean="0">
                <a:latin typeface="Comic Sans MS" pitchFamily="66" charset="0"/>
              </a:rPr>
              <a:t>48 </a:t>
            </a:r>
            <a:r>
              <a:rPr lang="en-US" sz="2800" dirty="0" smtClean="0">
                <a:latin typeface="Comic Sans MS" pitchFamily="66" charset="0"/>
              </a:rPr>
              <a:t>Blessed be the Lord God of Israel from everlasting to everlasting and let all the people say Amen Praise the Lord."</a:t>
            </a:r>
            <a:endParaRPr lang="en-US" sz="2800" dirty="0">
              <a:latin typeface="Comic Sans MS" pitchFamily="66" charset="0"/>
            </a:endParaRPr>
          </a:p>
        </p:txBody>
      </p:sp>
      <p:pic>
        <p:nvPicPr>
          <p:cNvPr id="1027" name="Picture 3" descr="D:\Google Drive\Documents\Pictures\Religous\Jesus Life\lord_is_my_shepherd_dew.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981075"/>
            <a:ext cx="3582421" cy="2551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8008468"/>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4191000" y="2667000"/>
            <a:ext cx="4724400" cy="3352800"/>
          </a:xfrm>
        </p:spPr>
        <p:txBody>
          <a:bodyPr/>
          <a:lstStyle/>
          <a:p>
            <a:r>
              <a:rPr lang="en-US" sz="2400" dirty="0" smtClean="0">
                <a:latin typeface="Comic Sans MS" pitchFamily="66" charset="0"/>
              </a:rPr>
              <a:t>Poetry peculiarities:</a:t>
            </a:r>
          </a:p>
          <a:p>
            <a:pPr marL="342900" indent="-342900">
              <a:buFont typeface="Wingdings" pitchFamily="2" charset="2"/>
              <a:buChar char="§"/>
            </a:pPr>
            <a:r>
              <a:rPr lang="en-US" sz="2400" dirty="0" smtClean="0">
                <a:latin typeface="Comic Sans MS" pitchFamily="66" charset="0"/>
              </a:rPr>
              <a:t>Rhyme (unknown in Hebrew)</a:t>
            </a:r>
          </a:p>
          <a:p>
            <a:pPr marL="342900" indent="-342900">
              <a:buFont typeface="Wingdings" pitchFamily="2" charset="2"/>
              <a:buChar char="§"/>
            </a:pPr>
            <a:r>
              <a:rPr lang="en-US" sz="2400" dirty="0" smtClean="0">
                <a:latin typeface="Comic Sans MS" pitchFamily="66" charset="0"/>
              </a:rPr>
              <a:t>Alliteration</a:t>
            </a:r>
          </a:p>
          <a:p>
            <a:pPr marL="342900" indent="-342900">
              <a:buFont typeface="Wingdings" pitchFamily="2" charset="2"/>
              <a:buChar char="§"/>
            </a:pPr>
            <a:r>
              <a:rPr lang="en-US" sz="2400" dirty="0" smtClean="0">
                <a:latin typeface="Comic Sans MS" pitchFamily="66" charset="0"/>
              </a:rPr>
              <a:t>Parallelism</a:t>
            </a:r>
            <a:endParaRPr lang="en-US" sz="2400" dirty="0">
              <a:latin typeface="Comic Sans MS" pitchFamily="66"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838200"/>
            <a:ext cx="3657600" cy="5278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419600" y="839212"/>
            <a:ext cx="3810000" cy="3046988"/>
          </a:xfrm>
          <a:prstGeom prst="rect">
            <a:avLst/>
          </a:prstGeom>
          <a:noFill/>
        </p:spPr>
        <p:txBody>
          <a:bodyPr wrap="square" rtlCol="0">
            <a:spAutoFit/>
          </a:bodyPr>
          <a:lstStyle/>
          <a:p>
            <a:r>
              <a:rPr lang="en-US" sz="2400" dirty="0" smtClean="0">
                <a:latin typeface="Comic Sans MS" pitchFamily="66" charset="0"/>
              </a:rPr>
              <a:t>Book of Psalms</a:t>
            </a:r>
            <a:br>
              <a:rPr lang="en-US" sz="2400" dirty="0" smtClean="0">
                <a:latin typeface="Comic Sans MS" pitchFamily="66" charset="0"/>
              </a:rPr>
            </a:br>
            <a:r>
              <a:rPr lang="en-US" sz="2400" dirty="0" smtClean="0">
                <a:latin typeface="Comic Sans MS" pitchFamily="66" charset="0"/>
              </a:rPr>
              <a:t/>
            </a:r>
            <a:br>
              <a:rPr lang="en-US" sz="2400" dirty="0" smtClean="0">
                <a:latin typeface="Comic Sans MS" pitchFamily="66" charset="0"/>
              </a:rPr>
            </a:br>
            <a:r>
              <a:rPr lang="en-US" sz="2400" dirty="0" smtClean="0">
                <a:latin typeface="Comic Sans MS" pitchFamily="66" charset="0"/>
              </a:rPr>
              <a:t>“</a:t>
            </a:r>
            <a:r>
              <a:rPr lang="en-US" sz="2400" dirty="0" err="1" smtClean="0">
                <a:latin typeface="Comic Sans MS" pitchFamily="66" charset="0"/>
              </a:rPr>
              <a:t>tehillim</a:t>
            </a:r>
            <a:r>
              <a:rPr lang="en-US" sz="2400" dirty="0" smtClean="0">
                <a:latin typeface="Comic Sans MS" pitchFamily="66" charset="0"/>
              </a:rPr>
              <a:t>”</a:t>
            </a:r>
          </a:p>
          <a:p>
            <a:endParaRPr lang="en-US" sz="2400" dirty="0">
              <a:latin typeface="Comic Sans MS" pitchFamily="66" charset="0"/>
            </a:endParaRPr>
          </a:p>
          <a:p>
            <a:r>
              <a:rPr lang="en-US" sz="2400" dirty="0" smtClean="0">
                <a:latin typeface="Comic Sans MS" pitchFamily="66" charset="0"/>
              </a:rPr>
              <a:t>Hebr. </a:t>
            </a:r>
            <a:r>
              <a:rPr lang="en-US" sz="2400" i="1" dirty="0" err="1">
                <a:latin typeface="Comic Sans MS" pitchFamily="66" charset="0"/>
              </a:rPr>
              <a:t>h</a:t>
            </a:r>
            <a:r>
              <a:rPr lang="en-US" sz="2400" i="1" dirty="0" err="1" smtClean="0">
                <a:latin typeface="Comic Sans MS" pitchFamily="66" charset="0"/>
              </a:rPr>
              <a:t>illil</a:t>
            </a:r>
            <a:r>
              <a:rPr lang="en-US" sz="2400" dirty="0" smtClean="0">
                <a:latin typeface="Comic Sans MS" pitchFamily="66" charset="0"/>
              </a:rPr>
              <a:t> “to praise”</a:t>
            </a:r>
          </a:p>
          <a:p>
            <a:endParaRPr lang="en-US" sz="2400" dirty="0" smtClean="0">
              <a:latin typeface="Comic Sans MS" pitchFamily="66" charset="0"/>
            </a:endParaRPr>
          </a:p>
          <a:p>
            <a:r>
              <a:rPr lang="en-US" sz="2400" i="1" dirty="0" err="1">
                <a:latin typeface="Comic Sans MS" pitchFamily="66" charset="0"/>
              </a:rPr>
              <a:t>h</a:t>
            </a:r>
            <a:r>
              <a:rPr lang="en-US" sz="2400" i="1" dirty="0" err="1" smtClean="0">
                <a:latin typeface="Comic Sans MS" pitchFamily="66" charset="0"/>
              </a:rPr>
              <a:t>ellil</a:t>
            </a:r>
            <a:r>
              <a:rPr lang="en-US" sz="2400" dirty="0" smtClean="0">
                <a:latin typeface="Comic Sans MS" pitchFamily="66" charset="0"/>
              </a:rPr>
              <a:t>  ;  </a:t>
            </a:r>
            <a:r>
              <a:rPr lang="en-US" sz="2400" i="1" dirty="0" smtClean="0">
                <a:latin typeface="Comic Sans MS" pitchFamily="66" charset="0"/>
              </a:rPr>
              <a:t>hallelujah</a:t>
            </a:r>
            <a:endParaRPr lang="en-US" sz="2400" i="1" dirty="0">
              <a:latin typeface="Comic Sans MS" pitchFamily="66" charset="0"/>
            </a:endParaRPr>
          </a:p>
          <a:p>
            <a:endParaRPr lang="en-US" sz="2400" dirty="0">
              <a:latin typeface="Comic Sans MS" pitchFamily="66" charset="0"/>
            </a:endParaRPr>
          </a:p>
        </p:txBody>
      </p:sp>
    </p:spTree>
    <p:extLst>
      <p:ext uri="{BB962C8B-B14F-4D97-AF65-F5344CB8AC3E}">
        <p14:creationId xmlns:p14="http://schemas.microsoft.com/office/powerpoint/2010/main" val="2111888251"/>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5867400" y="5715000"/>
            <a:ext cx="3505200" cy="1143000"/>
          </a:xfrm>
        </p:spPr>
        <p:txBody>
          <a:bodyPr/>
          <a:lstStyle/>
          <a:p>
            <a:r>
              <a:rPr lang="en-US" dirty="0" smtClean="0"/>
              <a:t>Pagan Shrine in </a:t>
            </a:r>
            <a:r>
              <a:rPr lang="en-US" dirty="0" err="1" smtClean="0"/>
              <a:t>Juda</a:t>
            </a:r>
            <a:endParaRPr lang="en-US" dirty="0"/>
          </a:p>
        </p:txBody>
      </p:sp>
      <p:sp>
        <p:nvSpPr>
          <p:cNvPr id="2" name="TextBox 1"/>
          <p:cNvSpPr txBox="1"/>
          <p:nvPr/>
        </p:nvSpPr>
        <p:spPr>
          <a:xfrm>
            <a:off x="76200" y="152400"/>
            <a:ext cx="7391400" cy="5632310"/>
          </a:xfrm>
          <a:prstGeom prst="rect">
            <a:avLst/>
          </a:prstGeom>
          <a:noFill/>
        </p:spPr>
        <p:txBody>
          <a:bodyPr wrap="square" rtlCol="0">
            <a:spAutoFit/>
          </a:bodyPr>
          <a:lstStyle/>
          <a:p>
            <a:r>
              <a:rPr lang="en-US" sz="2400" b="1" dirty="0">
                <a:latin typeface="Comic Sans MS" pitchFamily="66" charset="0"/>
              </a:rPr>
              <a:t>Instructions for the conquest of Canaan</a:t>
            </a:r>
            <a:r>
              <a:rPr lang="en-US" sz="2400" dirty="0" smtClean="0">
                <a:latin typeface="Comic Sans MS" pitchFamily="66" charset="0"/>
              </a:rPr>
              <a:t>:</a:t>
            </a:r>
            <a:br>
              <a:rPr lang="en-US" sz="2400" dirty="0" smtClean="0">
                <a:latin typeface="Comic Sans MS" pitchFamily="66" charset="0"/>
              </a:rPr>
            </a:br>
            <a:endParaRPr lang="en-US" sz="2400" dirty="0">
              <a:latin typeface="Comic Sans MS" pitchFamily="66" charset="0"/>
            </a:endParaRPr>
          </a:p>
          <a:p>
            <a:r>
              <a:rPr lang="en-US" sz="2400" dirty="0">
                <a:latin typeface="Comic Sans MS" pitchFamily="66" charset="0"/>
              </a:rPr>
              <a:t>(</a:t>
            </a:r>
            <a:r>
              <a:rPr lang="en-US" sz="2400" dirty="0" err="1">
                <a:latin typeface="Comic Sans MS" pitchFamily="66" charset="0"/>
              </a:rPr>
              <a:t>Num</a:t>
            </a:r>
            <a:r>
              <a:rPr lang="en-US" sz="2400" dirty="0">
                <a:latin typeface="Comic Sans MS" pitchFamily="66" charset="0"/>
              </a:rPr>
              <a:t> 33:50-54) </a:t>
            </a:r>
            <a:r>
              <a:rPr lang="en-US" sz="2400" baseline="30000" dirty="0">
                <a:latin typeface="Comic Sans MS" pitchFamily="66" charset="0"/>
              </a:rPr>
              <a:t>50</a:t>
            </a:r>
            <a:r>
              <a:rPr lang="en-US" sz="2400" dirty="0">
                <a:latin typeface="Comic Sans MS" pitchFamily="66" charset="0"/>
              </a:rPr>
              <a:t>Now the Lord spoke to Moses in the plains of Moab by the Jordan, across from Jericho, saying </a:t>
            </a:r>
            <a:r>
              <a:rPr lang="en-US" sz="2400" baseline="30000" dirty="0">
                <a:latin typeface="Comic Sans MS" pitchFamily="66" charset="0"/>
              </a:rPr>
              <a:t>51</a:t>
            </a:r>
            <a:r>
              <a:rPr lang="en-US" sz="2400" dirty="0">
                <a:latin typeface="Comic Sans MS" pitchFamily="66" charset="0"/>
              </a:rPr>
              <a:t>“Speak to the children of Israel, and say to them: when you have crossed the Jordan into the land of Canaan, </a:t>
            </a:r>
            <a:r>
              <a:rPr lang="en-US" sz="2400" baseline="30000" dirty="0">
                <a:latin typeface="Comic Sans MS" pitchFamily="66" charset="0"/>
              </a:rPr>
              <a:t>52</a:t>
            </a:r>
            <a:r>
              <a:rPr lang="en-US" sz="2400" dirty="0">
                <a:latin typeface="Comic Sans MS" pitchFamily="66" charset="0"/>
              </a:rPr>
              <a:t>then you shall drive out all the inhabitants of the land from before you, destroy all their engraved stones, destroy all their molded images, and demolish all their high places, </a:t>
            </a:r>
            <a:r>
              <a:rPr lang="en-US" sz="2400" baseline="30000" dirty="0">
                <a:latin typeface="Comic Sans MS" pitchFamily="66" charset="0"/>
              </a:rPr>
              <a:t>53</a:t>
            </a:r>
            <a:r>
              <a:rPr lang="en-US" sz="2400" dirty="0">
                <a:latin typeface="Comic Sans MS" pitchFamily="66" charset="0"/>
              </a:rPr>
              <a:t>you shall dispossess the inhabitants of the land and dwell in it for I have given you the land to possess. </a:t>
            </a:r>
            <a:r>
              <a:rPr lang="en-US" sz="2400" baseline="30000" dirty="0">
                <a:latin typeface="Comic Sans MS" pitchFamily="66" charset="0"/>
              </a:rPr>
              <a:t>54</a:t>
            </a:r>
            <a:r>
              <a:rPr lang="en-US" sz="2400" dirty="0">
                <a:latin typeface="Comic Sans MS" pitchFamily="66" charset="0"/>
              </a:rPr>
              <a:t>and you shall divide the land by lot as an inheritance </a:t>
            </a:r>
            <a:r>
              <a:rPr lang="en-US" sz="2400" dirty="0" smtClean="0">
                <a:latin typeface="Comic Sans MS" pitchFamily="66" charset="0"/>
              </a:rPr>
              <a:t/>
            </a:r>
            <a:br>
              <a:rPr lang="en-US" sz="2400" dirty="0" smtClean="0">
                <a:latin typeface="Comic Sans MS" pitchFamily="66" charset="0"/>
              </a:rPr>
            </a:br>
            <a:r>
              <a:rPr lang="en-US" sz="2400" dirty="0" smtClean="0">
                <a:latin typeface="Comic Sans MS" pitchFamily="66" charset="0"/>
              </a:rPr>
              <a:t>among </a:t>
            </a:r>
            <a:r>
              <a:rPr lang="en-US" sz="2400" dirty="0">
                <a:latin typeface="Comic Sans MS" pitchFamily="66" charset="0"/>
              </a:rPr>
              <a:t>your families…</a:t>
            </a:r>
          </a:p>
        </p:txBody>
      </p:sp>
    </p:spTree>
    <p:extLst>
      <p:ext uri="{BB962C8B-B14F-4D97-AF65-F5344CB8AC3E}">
        <p14:creationId xmlns:p14="http://schemas.microsoft.com/office/powerpoint/2010/main" val="1750749012"/>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4724400" y="6096000"/>
            <a:ext cx="4876800" cy="762000"/>
          </a:xfrm>
        </p:spPr>
        <p:txBody>
          <a:bodyPr/>
          <a:lstStyle/>
          <a:p>
            <a:r>
              <a:rPr lang="en-US" dirty="0"/>
              <a:t>P</a:t>
            </a:r>
            <a:r>
              <a:rPr lang="en-US" dirty="0" smtClean="0"/>
              <a:t>agan </a:t>
            </a:r>
            <a:r>
              <a:rPr lang="en-US" dirty="0"/>
              <a:t>temples </a:t>
            </a:r>
            <a:r>
              <a:rPr lang="en-US" dirty="0" smtClean="0"/>
              <a:t>from </a:t>
            </a:r>
            <a:r>
              <a:rPr lang="en-US" dirty="0"/>
              <a:t>the </a:t>
            </a:r>
            <a:r>
              <a:rPr lang="en-US" dirty="0" smtClean="0"/>
              <a:t>4</a:t>
            </a:r>
            <a:r>
              <a:rPr lang="en-US" baseline="30000" dirty="0" smtClean="0"/>
              <a:t>th</a:t>
            </a:r>
            <a:r>
              <a:rPr lang="en-US" dirty="0" smtClean="0"/>
              <a:t> century B.C.</a:t>
            </a:r>
            <a:endParaRPr lang="en-US" dirty="0"/>
          </a:p>
        </p:txBody>
      </p:sp>
      <p:sp>
        <p:nvSpPr>
          <p:cNvPr id="4" name="TextBox 3"/>
          <p:cNvSpPr txBox="1"/>
          <p:nvPr/>
        </p:nvSpPr>
        <p:spPr>
          <a:xfrm>
            <a:off x="76200" y="762000"/>
            <a:ext cx="7391400" cy="3970318"/>
          </a:xfrm>
          <a:prstGeom prst="rect">
            <a:avLst/>
          </a:prstGeom>
          <a:noFill/>
        </p:spPr>
        <p:txBody>
          <a:bodyPr wrap="square" rtlCol="0">
            <a:spAutoFit/>
          </a:bodyPr>
          <a:lstStyle/>
          <a:p>
            <a:r>
              <a:rPr lang="en-US" sz="2800" dirty="0" smtClean="0">
                <a:latin typeface="Comic Sans MS" pitchFamily="66" charset="0"/>
              </a:rPr>
              <a:t>(</a:t>
            </a:r>
            <a:r>
              <a:rPr lang="en-US" sz="2800" dirty="0" err="1">
                <a:latin typeface="Comic Sans MS" pitchFamily="66" charset="0"/>
              </a:rPr>
              <a:t>Num</a:t>
            </a:r>
            <a:r>
              <a:rPr lang="en-US" sz="2800" dirty="0">
                <a:latin typeface="Comic Sans MS" pitchFamily="66" charset="0"/>
              </a:rPr>
              <a:t> 33:55-56) “</a:t>
            </a:r>
            <a:r>
              <a:rPr lang="en-US" sz="2800" baseline="30000" dirty="0">
                <a:latin typeface="Comic Sans MS" pitchFamily="66" charset="0"/>
              </a:rPr>
              <a:t>55</a:t>
            </a:r>
            <a:r>
              <a:rPr lang="en-US" sz="2800" dirty="0">
                <a:latin typeface="Comic Sans MS" pitchFamily="66" charset="0"/>
              </a:rPr>
              <a:t>but if you do not drive out the inhabitants of the land from before you, then it shall be that those whom you let remain shall be irritants in your eyes and thorns in your sides, and they shall harass you in the land where you dwell. </a:t>
            </a:r>
            <a:r>
              <a:rPr lang="en-US" sz="2800" baseline="30000" dirty="0">
                <a:latin typeface="Comic Sans MS" pitchFamily="66" charset="0"/>
              </a:rPr>
              <a:t>56</a:t>
            </a:r>
            <a:r>
              <a:rPr lang="en-US" sz="2800" dirty="0">
                <a:latin typeface="Comic Sans MS" pitchFamily="66" charset="0"/>
              </a:rPr>
              <a:t>Moreover it shall be that I would do to you as I thought to do to them.”</a:t>
            </a:r>
          </a:p>
          <a:p>
            <a:endParaRPr lang="en-US" sz="2800" dirty="0">
              <a:latin typeface="Comic Sans MS" pitchFamily="66" charset="0"/>
            </a:endParaRPr>
          </a:p>
        </p:txBody>
      </p:sp>
    </p:spTree>
    <p:extLst>
      <p:ext uri="{BB962C8B-B14F-4D97-AF65-F5344CB8AC3E}">
        <p14:creationId xmlns:p14="http://schemas.microsoft.com/office/powerpoint/2010/main" val="1476974085"/>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p:txBody>
          <a:bodyPr/>
          <a:lstStyle/>
          <a:p>
            <a:endParaRPr lang="en-US"/>
          </a:p>
        </p:txBody>
      </p:sp>
      <p:pic>
        <p:nvPicPr>
          <p:cNvPr id="1026" name="Picture 2"/>
          <p:cNvPicPr>
            <a:picLocks noGrp="1" noChangeAspect="1" noChangeArrowheads="1"/>
          </p:cNvPicPr>
          <p:nvPr>
            <p:ph type="pic" sz="quarter" idx="10"/>
          </p:nvPr>
        </p:nvPicPr>
        <p:blipFill>
          <a:blip r:embed="rId2">
            <a:extLst>
              <a:ext uri="{28A0092B-C50C-407E-A947-70E740481C1C}">
                <a14:useLocalDpi xmlns:a14="http://schemas.microsoft.com/office/drawing/2010/main" val="0"/>
              </a:ext>
            </a:extLst>
          </a:blip>
          <a:srcRect t="408" b="408"/>
          <a:stretch>
            <a:fillRect/>
          </a:stretch>
        </p:blipFill>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8449212"/>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p:txBody>
          <a:bodyPr/>
          <a:lstStyle/>
          <a:p>
            <a:endParaRPr lang="en-US"/>
          </a:p>
        </p:txBody>
      </p:sp>
      <p:pic>
        <p:nvPicPr>
          <p:cNvPr id="2050" name="Picture 2"/>
          <p:cNvPicPr>
            <a:picLocks noGrp="1" noChangeAspect="1" noChangeArrowheads="1"/>
          </p:cNvPicPr>
          <p:nvPr>
            <p:ph type="pic" sz="quarter" idx="10"/>
          </p:nvPr>
        </p:nvPicPr>
        <p:blipFill>
          <a:blip r:embed="rId2">
            <a:extLst>
              <a:ext uri="{28A0092B-C50C-407E-A947-70E740481C1C}">
                <a14:useLocalDpi xmlns:a14="http://schemas.microsoft.com/office/drawing/2010/main" val="0"/>
              </a:ext>
            </a:extLst>
          </a:blip>
          <a:srcRect t="408" b="408"/>
          <a:stretch>
            <a:fillRect/>
          </a:stretch>
        </p:blipFill>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7749883"/>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0"/>
          </p:nvPr>
        </p:nvPicPr>
        <p:blipFill>
          <a:blip r:embed="rId2"/>
          <a:srcRect l="1507" r="1507"/>
          <a:stretch>
            <a:fillRect/>
          </a:stretch>
        </p:blipFill>
        <p:spPr/>
      </p:pic>
      <p:sp>
        <p:nvSpPr>
          <p:cNvPr id="3" name="Text Placeholder 2"/>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400830287"/>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0"/>
          </p:nvPr>
        </p:nvPicPr>
        <p:blipFill>
          <a:blip r:embed="rId2"/>
          <a:srcRect t="-32332" b="-32332"/>
          <a:stretch>
            <a:fillRect/>
          </a:stretch>
        </p:blipFill>
        <p:spPr>
          <a:xfrm>
            <a:off x="914400" y="295275"/>
            <a:ext cx="7467600" cy="5600700"/>
          </a:xfrm>
        </p:spPr>
      </p:pic>
      <p:sp>
        <p:nvSpPr>
          <p:cNvPr id="3" name="Text Placeholder 2"/>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630772921"/>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a:xfrm>
            <a:off x="752670" y="1447800"/>
            <a:ext cx="7772400" cy="3352800"/>
          </a:xfrm>
        </p:spPr>
        <p:txBody>
          <a:bodyPr>
            <a:noAutofit/>
          </a:bodyPr>
          <a:lstStyle/>
          <a:p>
            <a:r>
              <a:rPr lang="en-US" sz="2800" dirty="0">
                <a:latin typeface="Comic Sans MS" pitchFamily="66" charset="0"/>
              </a:rPr>
              <a:t>Psalm 106 begins and ends with hallelujah </a:t>
            </a:r>
            <a:r>
              <a:rPr lang="en-US" sz="2800" dirty="0" smtClean="0">
                <a:latin typeface="Comic Sans MS" pitchFamily="66" charset="0"/>
              </a:rPr>
              <a:t>“Praise </a:t>
            </a:r>
            <a:r>
              <a:rPr lang="en-US" sz="2800" dirty="0">
                <a:latin typeface="Comic Sans MS" pitchFamily="66" charset="0"/>
              </a:rPr>
              <a:t>the </a:t>
            </a:r>
            <a:r>
              <a:rPr lang="en-US" sz="2800" dirty="0" smtClean="0">
                <a:latin typeface="Comic Sans MS" pitchFamily="66" charset="0"/>
              </a:rPr>
              <a:t>Lord”. </a:t>
            </a:r>
            <a:r>
              <a:rPr lang="en-US" sz="2800" dirty="0">
                <a:latin typeface="Comic Sans MS" pitchFamily="66" charset="0"/>
              </a:rPr>
              <a:t>The space between two </a:t>
            </a:r>
            <a:r>
              <a:rPr lang="en-US" sz="2800" dirty="0" smtClean="0">
                <a:latin typeface="Comic Sans MS" pitchFamily="66" charset="0"/>
              </a:rPr>
              <a:t>praises </a:t>
            </a:r>
            <a:r>
              <a:rPr lang="en-US" sz="2800" dirty="0">
                <a:latin typeface="Comic Sans MS" pitchFamily="66" charset="0"/>
              </a:rPr>
              <a:t>is filled with the details of Israel's sin and the extraordinary patience of God; and we do well to praise the Lord </a:t>
            </a:r>
            <a:r>
              <a:rPr lang="en-US" sz="2800" dirty="0" smtClean="0">
                <a:latin typeface="Comic Sans MS" pitchFamily="66" charset="0"/>
              </a:rPr>
              <a:t>when the theme is sin of man and </a:t>
            </a:r>
            <a:r>
              <a:rPr lang="en-US" sz="2800" dirty="0">
                <a:latin typeface="Comic Sans MS" pitchFamily="66" charset="0"/>
              </a:rPr>
              <a:t>G</a:t>
            </a:r>
            <a:r>
              <a:rPr lang="en-US" sz="2800" dirty="0" smtClean="0">
                <a:latin typeface="Comic Sans MS" pitchFamily="66" charset="0"/>
              </a:rPr>
              <a:t>race of the Lord.</a:t>
            </a:r>
            <a:endParaRPr lang="en-US" sz="2800" dirty="0">
              <a:latin typeface="Comic Sans MS" pitchFamily="66" charset="0"/>
            </a:endParaRPr>
          </a:p>
          <a:p>
            <a:r>
              <a:rPr lang="en-US" sz="2800" dirty="0">
                <a:latin typeface="Comic Sans MS" pitchFamily="66" charset="0"/>
              </a:rPr>
              <a:t>– – Charles Spurgeon</a:t>
            </a:r>
          </a:p>
        </p:txBody>
      </p:sp>
    </p:spTree>
    <p:extLst>
      <p:ext uri="{BB962C8B-B14F-4D97-AF65-F5344CB8AC3E}">
        <p14:creationId xmlns:p14="http://schemas.microsoft.com/office/powerpoint/2010/main" val="2047588529"/>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685800" y="-457200"/>
            <a:ext cx="7467600" cy="4343400"/>
          </a:xfrm>
        </p:spPr>
        <p:txBody>
          <a:bodyPr/>
          <a:lstStyle/>
          <a:p>
            <a:r>
              <a:rPr lang="en-US" sz="3200" dirty="0" smtClean="0">
                <a:latin typeface="Comic Sans MS" pitchFamily="66" charset="0"/>
              </a:rPr>
              <a:t/>
            </a:r>
            <a:br>
              <a:rPr lang="en-US" sz="3200" dirty="0" smtClean="0">
                <a:latin typeface="Comic Sans MS" pitchFamily="66" charset="0"/>
              </a:rPr>
            </a:br>
            <a:r>
              <a:rPr lang="en-US" sz="3200" dirty="0" smtClean="0">
                <a:latin typeface="Comic Sans MS" pitchFamily="66" charset="0"/>
              </a:rPr>
              <a:t/>
            </a:r>
            <a:br>
              <a:rPr lang="en-US" sz="3200" dirty="0" smtClean="0">
                <a:latin typeface="Comic Sans MS" pitchFamily="66" charset="0"/>
              </a:rPr>
            </a:br>
            <a:r>
              <a:rPr lang="en-US" sz="3200" dirty="0" smtClean="0">
                <a:latin typeface="Comic Sans MS" pitchFamily="66" charset="0"/>
              </a:rPr>
              <a:t>	Psalm 106</a:t>
            </a:r>
            <a:br>
              <a:rPr lang="en-US" sz="3200" dirty="0" smtClean="0">
                <a:latin typeface="Comic Sans MS" pitchFamily="66" charset="0"/>
              </a:rPr>
            </a:br>
            <a:endParaRPr lang="en-US" sz="3200" dirty="0">
              <a:latin typeface="Comic Sans MS" pitchFamily="66" charset="0"/>
            </a:endParaRPr>
          </a:p>
          <a:p>
            <a:pPr marL="1085850" lvl="1" indent="-342900">
              <a:buFont typeface="Wingdings" pitchFamily="2" charset="2"/>
              <a:buChar char="v"/>
            </a:pPr>
            <a:r>
              <a:rPr lang="en-US" sz="3200" dirty="0" smtClean="0">
                <a:latin typeface="Comic Sans MS" pitchFamily="66" charset="0"/>
              </a:rPr>
              <a:t>Opening </a:t>
            </a:r>
            <a:r>
              <a:rPr lang="en-US" sz="3200" dirty="0">
                <a:latin typeface="Comic Sans MS" pitchFamily="66" charset="0"/>
              </a:rPr>
              <a:t>prayer and praises</a:t>
            </a:r>
            <a:r>
              <a:rPr lang="en-US" sz="3200" dirty="0" smtClean="0">
                <a:latin typeface="Comic Sans MS" pitchFamily="66" charset="0"/>
              </a:rPr>
              <a:t>.</a:t>
            </a:r>
            <a:br>
              <a:rPr lang="en-US" sz="3200" dirty="0" smtClean="0">
                <a:latin typeface="Comic Sans MS" pitchFamily="66" charset="0"/>
              </a:rPr>
            </a:br>
            <a:endParaRPr lang="en-US" sz="3200" dirty="0">
              <a:latin typeface="Comic Sans MS" pitchFamily="66" charset="0"/>
            </a:endParaRPr>
          </a:p>
          <a:p>
            <a:pPr marL="1085850" lvl="1" indent="-342900">
              <a:buFont typeface="Wingdings" pitchFamily="2" charset="2"/>
              <a:buChar char="v"/>
            </a:pPr>
            <a:r>
              <a:rPr lang="en-US" sz="3200" dirty="0">
                <a:latin typeface="Comic Sans MS" pitchFamily="66" charset="0"/>
              </a:rPr>
              <a:t>Story of the nation's sins </a:t>
            </a:r>
            <a:r>
              <a:rPr lang="en-US" sz="3200" dirty="0" smtClean="0">
                <a:latin typeface="Comic Sans MS" pitchFamily="66" charset="0"/>
              </a:rPr>
              <a:t/>
            </a:r>
            <a:br>
              <a:rPr lang="en-US" sz="3200" dirty="0" smtClean="0">
                <a:latin typeface="Comic Sans MS" pitchFamily="66" charset="0"/>
              </a:rPr>
            </a:br>
            <a:r>
              <a:rPr lang="en-US" sz="3200" dirty="0" smtClean="0">
                <a:latin typeface="Comic Sans MS" pitchFamily="66" charset="0"/>
              </a:rPr>
              <a:t>with </a:t>
            </a:r>
            <a:r>
              <a:rPr lang="en-US" sz="3200" dirty="0">
                <a:latin typeface="Comic Sans MS" pitchFamily="66" charset="0"/>
              </a:rPr>
              <a:t>confessions</a:t>
            </a:r>
            <a:r>
              <a:rPr lang="en-US" sz="3200" dirty="0" smtClean="0">
                <a:latin typeface="Comic Sans MS" pitchFamily="66" charset="0"/>
              </a:rPr>
              <a:t>.</a:t>
            </a:r>
            <a:br>
              <a:rPr lang="en-US" sz="3200" dirty="0" smtClean="0">
                <a:latin typeface="Comic Sans MS" pitchFamily="66" charset="0"/>
              </a:rPr>
            </a:br>
            <a:endParaRPr lang="en-US" sz="3200" dirty="0">
              <a:latin typeface="Comic Sans MS" pitchFamily="66" charset="0"/>
            </a:endParaRPr>
          </a:p>
          <a:p>
            <a:pPr marL="1085850" lvl="1" indent="-342900">
              <a:buFont typeface="Wingdings" pitchFamily="2" charset="2"/>
              <a:buChar char="v"/>
            </a:pPr>
            <a:r>
              <a:rPr lang="en-US" sz="3200" dirty="0">
                <a:latin typeface="Comic Sans MS" pitchFamily="66" charset="0"/>
              </a:rPr>
              <a:t>Closing prayer and praises.</a:t>
            </a: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7400" y="1600200"/>
            <a:ext cx="1371600" cy="1403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06143" y="4419600"/>
            <a:ext cx="1251857"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52524822"/>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2"/>
          <p:cNvSpPr txBox="1">
            <a:spLocks/>
          </p:cNvSpPr>
          <p:nvPr/>
        </p:nvSpPr>
        <p:spPr>
          <a:xfrm>
            <a:off x="381000" y="228600"/>
            <a:ext cx="8534400" cy="838200"/>
          </a:xfrm>
          <a:prstGeom prst="rect">
            <a:avLst/>
          </a:prstGeom>
        </p:spPr>
        <p:txBody>
          <a:bodyPr vert="horz" tIns="0">
            <a:noAutofit/>
          </a:bodyPr>
          <a:lstStyle>
            <a:lvl1pPr marL="342900" indent="-342900" algn="l" rtl="0" eaLnBrk="1" latinLnBrk="0" hangingPunct="1">
              <a:spcBef>
                <a:spcPct val="20000"/>
              </a:spcBef>
              <a:buFontTx/>
              <a:buNone/>
              <a:defRPr sz="1800">
                <a:solidFill>
                  <a:schemeClr val="tx1"/>
                </a:solidFill>
                <a:latin typeface="+mn-lt"/>
                <a:ea typeface="+mn-ea"/>
                <a:cs typeface="+mn-cs"/>
              </a:defRPr>
            </a:lvl1pPr>
            <a:lvl2pPr marL="742950" indent="-285750" algn="l" rtl="0" eaLnBrk="1" latinLnBrk="0" hangingPunct="1">
              <a:spcBef>
                <a:spcPct val="20000"/>
              </a:spcBef>
              <a:buChar char="–"/>
              <a:defRPr sz="2400">
                <a:solidFill>
                  <a:schemeClr val="tx1"/>
                </a:solidFill>
                <a:latin typeface="+mn-lt"/>
                <a:ea typeface="+mn-ea"/>
                <a:cs typeface="+mn-cs"/>
              </a:defRPr>
            </a:lvl2pPr>
            <a:lvl3pPr marL="1143000" indent="-228600" algn="l" rtl="0" eaLnBrk="1" latinLnBrk="0" hangingPunct="1">
              <a:spcBef>
                <a:spcPct val="20000"/>
              </a:spcBef>
              <a:buChar char="•"/>
              <a:defRPr sz="2000">
                <a:solidFill>
                  <a:schemeClr val="tx1"/>
                </a:solidFill>
                <a:latin typeface="+mn-lt"/>
                <a:ea typeface="+mn-ea"/>
                <a:cs typeface="+mn-cs"/>
              </a:defRPr>
            </a:lvl3pPr>
            <a:lvl4pPr marL="1600200" indent="-228600" algn="l" rtl="0" eaLnBrk="1" latinLnBrk="0" hangingPunct="1">
              <a:spcBef>
                <a:spcPct val="20000"/>
              </a:spcBef>
              <a:buChar char="–"/>
              <a:defRPr sz="1800">
                <a:solidFill>
                  <a:schemeClr val="tx1"/>
                </a:solidFill>
                <a:latin typeface="+mn-lt"/>
                <a:ea typeface="+mn-ea"/>
                <a:cs typeface="+mn-cs"/>
              </a:defRPr>
            </a:lvl4pPr>
            <a:lvl5pPr marL="2057400" indent="-228600" algn="l" rtl="0" eaLnBrk="1" latinLnBrk="0" hangingPunct="1">
              <a:spcBef>
                <a:spcPct val="20000"/>
              </a:spcBef>
              <a:buChar char="»"/>
              <a:defRPr sz="1600">
                <a:solidFill>
                  <a:schemeClr val="tx1"/>
                </a:solidFill>
                <a:latin typeface="+mn-lt"/>
                <a:ea typeface="+mn-ea"/>
                <a:cs typeface="+mn-cs"/>
              </a:defRPr>
            </a:lvl5pPr>
            <a:lvl6pPr marL="2514600" indent="-228600" algn="l" rtl="0" eaLnBrk="1" latinLnBrk="0" hangingPunct="1">
              <a:spcBef>
                <a:spcPct val="20000"/>
              </a:spcBef>
              <a:buChar char="•"/>
              <a:defRPr sz="2000">
                <a:solidFill>
                  <a:schemeClr val="tx1"/>
                </a:solidFill>
                <a:latin typeface="+mn-lt"/>
                <a:ea typeface="+mn-ea"/>
                <a:cs typeface="+mn-cs"/>
              </a:defRPr>
            </a:lvl6pPr>
            <a:lvl7pPr marL="2971800" indent="-228600" algn="l" rtl="0" eaLnBrk="1" latinLnBrk="0" hangingPunct="1">
              <a:spcBef>
                <a:spcPct val="20000"/>
              </a:spcBef>
              <a:buChar char="•"/>
              <a:defRPr sz="2000">
                <a:solidFill>
                  <a:schemeClr val="tx1"/>
                </a:solidFill>
                <a:latin typeface="+mn-lt"/>
                <a:ea typeface="+mn-ea"/>
                <a:cs typeface="+mn-cs"/>
              </a:defRPr>
            </a:lvl7pPr>
            <a:lvl8pPr marL="3429000" indent="-228600" algn="l" rtl="0" eaLnBrk="1" latinLnBrk="0" hangingPunct="1">
              <a:spcBef>
                <a:spcPct val="20000"/>
              </a:spcBef>
              <a:buChar char="•"/>
              <a:defRPr sz="2000">
                <a:solidFill>
                  <a:schemeClr val="tx1"/>
                </a:solidFill>
                <a:latin typeface="+mn-lt"/>
                <a:ea typeface="+mn-ea"/>
                <a:cs typeface="+mn-cs"/>
              </a:defRPr>
            </a:lvl8pPr>
            <a:lvl9pPr marL="3886200" indent="-228600" algn="l" rtl="0" eaLnBrk="1" latinLnBrk="0" hangingPunct="1">
              <a:spcBef>
                <a:spcPct val="20000"/>
              </a:spcBef>
              <a:buChar char="•"/>
              <a:defRPr sz="2000">
                <a:solidFill>
                  <a:schemeClr val="tx1"/>
                </a:solidFill>
                <a:latin typeface="+mn-lt"/>
                <a:ea typeface="+mn-ea"/>
                <a:cs typeface="+mn-cs"/>
              </a:defRPr>
            </a:lvl9pPr>
            <a:extLst/>
          </a:lstStyle>
          <a:p>
            <a:r>
              <a:rPr lang="en-US" sz="2800" b="1" baseline="30000" dirty="0" smtClean="0">
                <a:solidFill>
                  <a:srgbClr val="FFC000"/>
                </a:solidFill>
                <a:latin typeface="Comic Sans MS" pitchFamily="66" charset="0"/>
              </a:rPr>
              <a:t>(Ps 106:1)</a:t>
            </a:r>
            <a:r>
              <a:rPr lang="en-US" sz="2800" dirty="0" smtClean="0">
                <a:latin typeface="Comic Sans MS" pitchFamily="66" charset="0"/>
              </a:rPr>
              <a:t> Praise </a:t>
            </a:r>
            <a:r>
              <a:rPr lang="en-US" sz="2800" dirty="0">
                <a:latin typeface="Comic Sans MS" pitchFamily="66" charset="0"/>
              </a:rPr>
              <a:t>the Lord oh, give thanks to the Lord, for </a:t>
            </a:r>
            <a:r>
              <a:rPr lang="en-US" sz="2800" dirty="0" smtClean="0">
                <a:latin typeface="Comic Sans MS" pitchFamily="66" charset="0"/>
              </a:rPr>
              <a:t>He </a:t>
            </a:r>
            <a:r>
              <a:rPr lang="en-US" sz="2800" dirty="0">
                <a:latin typeface="Comic Sans MS" pitchFamily="66" charset="0"/>
              </a:rPr>
              <a:t>is good for </a:t>
            </a:r>
            <a:r>
              <a:rPr lang="en-US" sz="2800" dirty="0" smtClean="0">
                <a:latin typeface="Comic Sans MS" pitchFamily="66" charset="0"/>
              </a:rPr>
              <a:t>His </a:t>
            </a:r>
            <a:r>
              <a:rPr lang="en-US" sz="2800" dirty="0">
                <a:latin typeface="Comic Sans MS" pitchFamily="66" charset="0"/>
              </a:rPr>
              <a:t>mercy </a:t>
            </a:r>
            <a:r>
              <a:rPr lang="en-US" sz="2800" dirty="0" smtClean="0">
                <a:latin typeface="Comic Sans MS" pitchFamily="66" charset="0"/>
              </a:rPr>
              <a:t>endures </a:t>
            </a:r>
            <a:r>
              <a:rPr lang="en-US" sz="2800" dirty="0">
                <a:latin typeface="Comic Sans MS" pitchFamily="66" charset="0"/>
              </a:rPr>
              <a:t>forever.</a:t>
            </a:r>
          </a:p>
        </p:txBody>
      </p:sp>
      <p:sp>
        <p:nvSpPr>
          <p:cNvPr id="2" name="Rectangle 1"/>
          <p:cNvSpPr/>
          <p:nvPr/>
        </p:nvSpPr>
        <p:spPr>
          <a:xfrm>
            <a:off x="304800" y="2374880"/>
            <a:ext cx="8610600" cy="3046988"/>
          </a:xfrm>
          <a:prstGeom prst="rect">
            <a:avLst/>
          </a:prstGeom>
        </p:spPr>
        <p:txBody>
          <a:bodyPr wrap="square">
            <a:spAutoFit/>
          </a:bodyPr>
          <a:lstStyle/>
          <a:p>
            <a:r>
              <a:rPr lang="en-US" sz="2400" dirty="0">
                <a:latin typeface="Comic Sans MS" pitchFamily="66" charset="0"/>
              </a:rPr>
              <a:t>Why </a:t>
            </a:r>
            <a:r>
              <a:rPr lang="en-US" sz="2400" dirty="0" smtClean="0">
                <a:latin typeface="Comic Sans MS" pitchFamily="66" charset="0"/>
              </a:rPr>
              <a:t>Israel (people) do not praise </a:t>
            </a:r>
            <a:r>
              <a:rPr lang="en-US" sz="2400" dirty="0">
                <a:latin typeface="Comic Sans MS" pitchFamily="66" charset="0"/>
              </a:rPr>
              <a:t>the Lord</a:t>
            </a:r>
            <a:r>
              <a:rPr lang="en-US" sz="2400" dirty="0" smtClean="0">
                <a:latin typeface="Comic Sans MS" pitchFamily="66" charset="0"/>
              </a:rPr>
              <a:t>?</a:t>
            </a:r>
            <a:br>
              <a:rPr lang="en-US" sz="2400" dirty="0" smtClean="0">
                <a:latin typeface="Comic Sans MS" pitchFamily="66" charset="0"/>
              </a:rPr>
            </a:br>
            <a:endParaRPr lang="en-US" sz="2400" dirty="0">
              <a:latin typeface="Comic Sans MS" pitchFamily="66" charset="0"/>
            </a:endParaRPr>
          </a:p>
          <a:p>
            <a:pPr marL="342900" indent="-342900">
              <a:buFont typeface="Wingdings" pitchFamily="2" charset="2"/>
              <a:buChar char="v"/>
            </a:pPr>
            <a:r>
              <a:rPr lang="en-US" sz="2400" dirty="0">
                <a:latin typeface="Comic Sans MS" pitchFamily="66" charset="0"/>
              </a:rPr>
              <a:t>s</a:t>
            </a:r>
            <a:r>
              <a:rPr lang="en-US" sz="2400" dirty="0" smtClean="0">
                <a:latin typeface="Comic Sans MS" pitchFamily="66" charset="0"/>
              </a:rPr>
              <a:t>ometimes people do not </a:t>
            </a:r>
            <a:r>
              <a:rPr lang="en-US" sz="2400" dirty="0">
                <a:latin typeface="Comic Sans MS" pitchFamily="66" charset="0"/>
              </a:rPr>
              <a:t>realize the </a:t>
            </a:r>
            <a:r>
              <a:rPr lang="en-US" sz="2400" dirty="0" smtClean="0">
                <a:latin typeface="Comic Sans MS" pitchFamily="66" charset="0"/>
              </a:rPr>
              <a:t>blessings the </a:t>
            </a:r>
            <a:r>
              <a:rPr lang="en-US" sz="2400" dirty="0">
                <a:latin typeface="Comic Sans MS" pitchFamily="66" charset="0"/>
              </a:rPr>
              <a:t>Lord </a:t>
            </a:r>
            <a:r>
              <a:rPr lang="en-US" sz="2400" dirty="0" smtClean="0">
                <a:latin typeface="Comic Sans MS" pitchFamily="66" charset="0"/>
              </a:rPr>
              <a:t>provide.</a:t>
            </a:r>
            <a:br>
              <a:rPr lang="en-US" sz="2400" dirty="0" smtClean="0">
                <a:latin typeface="Comic Sans MS" pitchFamily="66" charset="0"/>
              </a:rPr>
            </a:br>
            <a:endParaRPr lang="en-US" sz="2400" dirty="0">
              <a:latin typeface="Comic Sans MS" pitchFamily="66" charset="0"/>
            </a:endParaRPr>
          </a:p>
          <a:p>
            <a:pPr marL="342900" indent="-342900">
              <a:buFont typeface="Wingdings" pitchFamily="2" charset="2"/>
              <a:buChar char="v"/>
            </a:pPr>
            <a:r>
              <a:rPr lang="en-US" sz="2400" dirty="0" smtClean="0">
                <a:latin typeface="Comic Sans MS" pitchFamily="66" charset="0"/>
              </a:rPr>
              <a:t>easy </a:t>
            </a:r>
            <a:r>
              <a:rPr lang="en-US" sz="2400" dirty="0">
                <a:latin typeface="Comic Sans MS" pitchFamily="66" charset="0"/>
              </a:rPr>
              <a:t>to acknowledge earthly </a:t>
            </a:r>
            <a:r>
              <a:rPr lang="en-US" sz="2400" dirty="0" smtClean="0">
                <a:latin typeface="Comic Sans MS" pitchFamily="66" charset="0"/>
              </a:rPr>
              <a:t>signs</a:t>
            </a:r>
            <a:br>
              <a:rPr lang="en-US" sz="2400" dirty="0" smtClean="0">
                <a:latin typeface="Comic Sans MS" pitchFamily="66" charset="0"/>
              </a:rPr>
            </a:br>
            <a:r>
              <a:rPr lang="en-US" sz="2400" dirty="0" smtClean="0">
                <a:latin typeface="Comic Sans MS" pitchFamily="66" charset="0"/>
              </a:rPr>
              <a:t>difficult to </a:t>
            </a:r>
            <a:r>
              <a:rPr lang="en-US" sz="2400" dirty="0">
                <a:latin typeface="Comic Sans MS" pitchFamily="66" charset="0"/>
              </a:rPr>
              <a:t>acknowledge the goodness in suffering when the Lord visits offenders with the </a:t>
            </a:r>
            <a:r>
              <a:rPr lang="en-US" sz="2400" dirty="0" smtClean="0">
                <a:latin typeface="Comic Sans MS" pitchFamily="66" charset="0"/>
              </a:rPr>
              <a:t>rod </a:t>
            </a:r>
            <a:r>
              <a:rPr lang="en-US" sz="2400" dirty="0">
                <a:latin typeface="Comic Sans MS" pitchFamily="66" charset="0"/>
              </a:rPr>
              <a:t>of </a:t>
            </a:r>
            <a:r>
              <a:rPr lang="en-US" sz="2400" dirty="0" smtClean="0">
                <a:latin typeface="Comic Sans MS" pitchFamily="66" charset="0"/>
              </a:rPr>
              <a:t>correction.</a:t>
            </a:r>
            <a:endParaRPr lang="en-US" sz="2400" dirty="0">
              <a:latin typeface="Comic Sans MS" pitchFamily="66"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4700" y="1295400"/>
            <a:ext cx="1358900" cy="1182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72447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026"/>
                                        </p:tgtEl>
                                        <p:attrNameLst>
                                          <p:attrName>style.visibility</p:attrName>
                                        </p:attrNameLst>
                                      </p:cBhvr>
                                      <p:to>
                                        <p:strVal val="visible"/>
                                      </p:to>
                                    </p:set>
                                    <p:animEffect transition="in" filter="wipe(down)">
                                      <p:cBhvr>
                                        <p:cTn id="11" dur="500"/>
                                        <p:tgtEl>
                                          <p:spTgt spid="102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2">
                                            <p:txEl>
                                              <p:pRg st="1" end="1"/>
                                            </p:txEl>
                                          </p:spTgt>
                                        </p:tgtEl>
                                        <p:attrNameLst>
                                          <p:attrName>style.visibility</p:attrName>
                                        </p:attrNameLst>
                                      </p:cBhvr>
                                      <p:to>
                                        <p:strVal val="visible"/>
                                      </p:to>
                                    </p:set>
                                    <p:animEffect transition="in" filter="wipe(down)">
                                      <p:cBhvr>
                                        <p:cTn id="16" dur="500"/>
                                        <p:tgtEl>
                                          <p:spTgt spid="2">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wipe(down)">
                                      <p:cBhvr>
                                        <p:cTn id="21"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ssic Photo Album">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70000"/>
                <a:satMod val="350000"/>
              </a:schemeClr>
            </a:gs>
          </a:gsLst>
          <a:path path="circle">
            <a:fillToRect l="51000" t="-20000" r="200000" b="100000"/>
          </a:path>
        </a:gradFill>
        <a:blipFill>
          <a:blip xmlns:r="http://schemas.openxmlformats.org/officeDocument/2006/relationships" r:embed="rId1">
            <a:duotone>
              <a:schemeClr val="phClr">
                <a:shade val="25000"/>
                <a:satMod val="350000"/>
              </a:schemeClr>
              <a:schemeClr val="phClr">
                <a:tint val="83000"/>
                <a:satMod val="115000"/>
              </a:schemeClr>
            </a:duotone>
          </a:blip>
          <a:tile tx="0" ty="0" sx="120000" sy="120000" flip="xy" algn="t"/>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Grek" typeface=""/>
        <a:font script="Cyrl" typeface=""/>
        <a:font script="Jpan" typeface="ＭＳ Ｐゴシック"/>
        <a:font script="Hang" typeface="맑은 고딕"/>
        <a:font script="Hans" typeface="宋体"/>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Grek" typeface=""/>
        <a:font script="Cyrl"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hade val="98000"/>
                <a:satMod val="300000"/>
              </a:schemeClr>
            </a:gs>
            <a:gs pos="25000">
              <a:schemeClr val="phClr">
                <a:tint val="37000"/>
                <a:shade val="98000"/>
                <a:satMod val="300000"/>
              </a:schemeClr>
            </a:gs>
            <a:gs pos="100000">
              <a:schemeClr val="phClr">
                <a:tint val="5000"/>
                <a:satMod val="350000"/>
              </a:schemeClr>
            </a:gs>
          </a:gsLst>
          <a:lin ang="16200000" scaled="1"/>
        </a:gradFill>
        <a:gradFill rotWithShape="1">
          <a:gsLst>
            <a:gs pos="0">
              <a:schemeClr val="phClr">
                <a:shade val="75000"/>
                <a:satMod val="160000"/>
              </a:schemeClr>
            </a:gs>
            <a:gs pos="62000">
              <a:schemeClr val="phClr">
                <a:satMod val="125000"/>
              </a:schemeClr>
            </a:gs>
            <a:gs pos="100000">
              <a:schemeClr val="phClr">
                <a:tint val="80000"/>
                <a:satMod val="140000"/>
              </a:schemeClr>
            </a:gs>
          </a:gsLst>
          <a:lin ang="16200000" scaled="0"/>
        </a:gradFill>
      </a:fillStyleLst>
      <a:lnStyleLst>
        <a:ln w="6350" cap="rnd" cmpd="sng" algn="ctr">
          <a:solidFill>
            <a:schemeClr val="ph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63500" dist="25400" dir="5400000">
              <a:srgbClr val="000000">
                <a:alpha val="43137"/>
              </a:srgbClr>
            </a:outerShdw>
          </a:effectLst>
        </a:effectStyle>
        <a:effectStyle>
          <a:effectLst>
            <a:outerShdw blurRad="50800" dist="38100" dir="5400000">
              <a:srgbClr val="000000">
                <a:alpha val="45882"/>
              </a:srgbClr>
            </a:outerShdw>
          </a:effectLst>
          <a:scene3d>
            <a:camera prst="orthographicFront" fov="0">
              <a:rot lat="0" lon="0" rev="0"/>
            </a:camera>
            <a:lightRig rig="contrasting" dir="t">
              <a:rot lat="0" lon="0" rev="16500000"/>
            </a:lightRig>
          </a:scene3d>
          <a:sp3d contourW="12700" prstMaterial="powder">
            <a:bevelT h="50800"/>
            <a:contourClr>
              <a:schemeClr val="phClr"/>
            </a:contourClr>
          </a:sp3d>
        </a:effectStyle>
        <a:effectStyle>
          <a:effectLst>
            <a:reflection blurRad="12700" stA="25000" endPos="28000" dist="38100" dir="5400000" sy="-100000"/>
          </a:effectLst>
          <a:scene3d>
            <a:camera prst="orthographicFront" fov="0">
              <a:rot lat="0" lon="0" rev="0"/>
            </a:camera>
            <a:lightRig rig="threePt" dir="t">
              <a:rot lat="0" lon="0" rev="0"/>
            </a:lightRig>
          </a:scene3d>
          <a:sp3d>
            <a:bevelT w="139700" h="38100"/>
            <a:contourClr>
              <a:schemeClr val="phClr"/>
            </a:contourClr>
          </a:sp3d>
        </a:effectStyle>
      </a:effectStyleLst>
      <a:bgFillStyleLst>
        <a:solidFill>
          <a:schemeClr val="phClr"/>
        </a:solidFill>
        <a:gradFill rotWithShape="1">
          <a:gsLst>
            <a:gs pos="0">
              <a:schemeClr val="phClr">
                <a:shade val="75000"/>
                <a:satMod val="250000"/>
              </a:schemeClr>
            </a:gs>
            <a:gs pos="20000">
              <a:schemeClr val="phClr">
                <a:shade val="85000"/>
                <a:satMod val="175000"/>
              </a:schemeClr>
            </a:gs>
            <a:gs pos="100000">
              <a:schemeClr val="phClr">
                <a:tint val="70000"/>
                <a:satMod val="17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Grek" typeface=""/>
        <a:font script="Cyrl" typeface=""/>
        <a:font script="Jpan" typeface="ＭＳ Ｐゴシック"/>
        <a:font script="Hang" typeface="맑은 고딕"/>
        <a:font script="Hans" typeface="宋体"/>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Grek" typeface=""/>
        <a:font script="Cyrl"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hade val="98000"/>
                <a:satMod val="300000"/>
              </a:schemeClr>
            </a:gs>
            <a:gs pos="25000">
              <a:schemeClr val="phClr">
                <a:tint val="37000"/>
                <a:shade val="98000"/>
                <a:satMod val="300000"/>
              </a:schemeClr>
            </a:gs>
            <a:gs pos="100000">
              <a:schemeClr val="phClr">
                <a:tint val="5000"/>
                <a:satMod val="350000"/>
              </a:schemeClr>
            </a:gs>
          </a:gsLst>
          <a:lin ang="16200000" scaled="1"/>
        </a:gradFill>
        <a:gradFill rotWithShape="1">
          <a:gsLst>
            <a:gs pos="0">
              <a:schemeClr val="phClr">
                <a:shade val="75000"/>
                <a:satMod val="160000"/>
              </a:schemeClr>
            </a:gs>
            <a:gs pos="62000">
              <a:schemeClr val="phClr">
                <a:satMod val="125000"/>
              </a:schemeClr>
            </a:gs>
            <a:gs pos="100000">
              <a:schemeClr val="phClr">
                <a:tint val="80000"/>
                <a:satMod val="140000"/>
              </a:schemeClr>
            </a:gs>
          </a:gsLst>
          <a:lin ang="16200000" scaled="0"/>
        </a:gradFill>
      </a:fillStyleLst>
      <a:lnStyleLst>
        <a:ln w="6350" cap="rnd" cmpd="sng" algn="ctr">
          <a:solidFill>
            <a:schemeClr val="ph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63500" dist="25400" dir="5400000">
              <a:srgbClr val="000000">
                <a:alpha val="43137"/>
              </a:srgbClr>
            </a:outerShdw>
          </a:effectLst>
        </a:effectStyle>
        <a:effectStyle>
          <a:effectLst>
            <a:outerShdw blurRad="50800" dist="38100" dir="5400000">
              <a:srgbClr val="000000">
                <a:alpha val="45882"/>
              </a:srgbClr>
            </a:outerShdw>
          </a:effectLst>
          <a:scene3d>
            <a:camera prst="orthographicFront" fov="0">
              <a:rot lat="0" lon="0" rev="0"/>
            </a:camera>
            <a:lightRig rig="contrasting" dir="t">
              <a:rot lat="0" lon="0" rev="16500000"/>
            </a:lightRig>
          </a:scene3d>
          <a:sp3d contourW="12700" prstMaterial="powder">
            <a:bevelT h="50800"/>
            <a:contourClr>
              <a:schemeClr val="phClr"/>
            </a:contourClr>
          </a:sp3d>
        </a:effectStyle>
        <a:effectStyle>
          <a:effectLst>
            <a:reflection blurRad="12700" stA="25000" endPos="28000" dist="38100" dir="5400000" sy="-100000"/>
          </a:effectLst>
          <a:scene3d>
            <a:camera prst="orthographicFront" fov="0">
              <a:rot lat="0" lon="0" rev="0"/>
            </a:camera>
            <a:lightRig rig="threePt" dir="t">
              <a:rot lat="0" lon="0" rev="0"/>
            </a:lightRig>
          </a:scene3d>
          <a:sp3d>
            <a:bevelT w="139700" h="38100"/>
            <a:contourClr>
              <a:schemeClr val="phClr"/>
            </a:contourClr>
          </a:sp3d>
        </a:effectStyle>
      </a:effectStyleLst>
      <a:bgFillStyleLst>
        <a:solidFill>
          <a:schemeClr val="phClr"/>
        </a:solidFill>
        <a:gradFill rotWithShape="1">
          <a:gsLst>
            <a:gs pos="0">
              <a:schemeClr val="phClr">
                <a:shade val="75000"/>
                <a:satMod val="250000"/>
              </a:schemeClr>
            </a:gs>
            <a:gs pos="20000">
              <a:schemeClr val="phClr">
                <a:shade val="85000"/>
                <a:satMod val="175000"/>
              </a:schemeClr>
            </a:gs>
            <a:gs pos="100000">
              <a:schemeClr val="phClr">
                <a:tint val="70000"/>
                <a:satMod val="17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ClassicPhotoAlbum</Template>
  <TotalTime>0</TotalTime>
  <Words>2002</Words>
  <Application>Microsoft Office PowerPoint</Application>
  <PresentationFormat>On-screen Show (4:3)</PresentationFormat>
  <Paragraphs>153</Paragraphs>
  <Slides>29</Slides>
  <Notes>22</Notes>
  <HiddenSlides>3</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Classic Photo Album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2013-04-11T19:54:16Z</dcterms:created>
  <dcterms:modified xsi:type="dcterms:W3CDTF">2013-05-12T11:28:49Z</dcterms:modified>
</cp:coreProperties>
</file>