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82" r:id="rId4"/>
    <p:sldId id="283" r:id="rId5"/>
    <p:sldId id="284" r:id="rId6"/>
    <p:sldId id="285" r:id="rId7"/>
    <p:sldId id="286" r:id="rId8"/>
    <p:sldId id="288" r:id="rId9"/>
    <p:sldId id="287" r:id="rId10"/>
    <p:sldId id="289" r:id="rId11"/>
    <p:sldId id="290" r:id="rId12"/>
    <p:sldId id="291" r:id="rId13"/>
    <p:sldId id="292" r:id="rId14"/>
    <p:sldId id="293" r:id="rId15"/>
    <p:sldId id="294" r:id="rId16"/>
    <p:sldId id="29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F71386B-80D4-4070-8C1A-9F848ECCE15E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3882259-AE44-4057-A07D-C6FDB36CE2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Marketing the Narrow Path</a:t>
            </a:r>
            <a:endParaRPr lang="en-US" dirty="0"/>
          </a:p>
        </p:txBody>
      </p:sp>
      <p:pic>
        <p:nvPicPr>
          <p:cNvPr id="1026" name="Picture 2" descr="http://www.devoetry.com/wp-content/uploads/2013/05/narrow-path-to-heav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2400"/>
            <a:ext cx="3200400" cy="320040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56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5257800" cy="4625609"/>
          </a:xfrm>
        </p:spPr>
        <p:txBody>
          <a:bodyPr/>
          <a:lstStyle/>
          <a:p>
            <a:r>
              <a:rPr lang="en-US" dirty="0" err="1" smtClean="0"/>
              <a:t>Pascha</a:t>
            </a:r>
            <a:r>
              <a:rPr lang="en-US" dirty="0" smtClean="0"/>
              <a:t> week – 3 prayers a day</a:t>
            </a:r>
          </a:p>
          <a:p>
            <a:r>
              <a:rPr lang="en-US" dirty="0" smtClean="0"/>
              <a:t>Covenant Thursday – 7 hours</a:t>
            </a:r>
          </a:p>
          <a:p>
            <a:r>
              <a:rPr lang="en-US" dirty="0" smtClean="0"/>
              <a:t>Good Friday – 9 hours</a:t>
            </a:r>
          </a:p>
          <a:p>
            <a:r>
              <a:rPr lang="en-US" dirty="0" smtClean="0"/>
              <a:t>Bright Saturday – 8 hours</a:t>
            </a:r>
          </a:p>
          <a:p>
            <a:r>
              <a:rPr lang="en-US" dirty="0" smtClean="0"/>
              <a:t>Resurrection Feast – 5 hours</a:t>
            </a:r>
          </a:p>
          <a:p>
            <a:endParaRPr lang="en-US" dirty="0"/>
          </a:p>
        </p:txBody>
      </p:sp>
      <p:pic>
        <p:nvPicPr>
          <p:cNvPr id="4098" name="Picture 2" descr="http://dwellingintheword.files.wordpress.com/2010/02/overfl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33600"/>
            <a:ext cx="3238500" cy="3238500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331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5715000" cy="462560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Aspiring </a:t>
            </a:r>
            <a:r>
              <a:rPr lang="en-US" dirty="0"/>
              <a:t>medical student shadowing  a doctor performing a life-saving surgery.  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Can </a:t>
            </a:r>
            <a:r>
              <a:rPr lang="en-US" dirty="0"/>
              <a:t>the undergrad student do what the doctor is doing??? 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NO…not </a:t>
            </a:r>
            <a:r>
              <a:rPr lang="en-US" dirty="0"/>
              <a:t>yet, but by being in that environment it motivates him to work hard to reach that goal.</a:t>
            </a:r>
            <a:endParaRPr lang="en-US" dirty="0"/>
          </a:p>
        </p:txBody>
      </p:sp>
      <p:pic>
        <p:nvPicPr>
          <p:cNvPr id="5122" name="Picture 2" descr="http://www.medpagetoday.com/upload/2013/8/10/40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43200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173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Christianity a goal for us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Narrow path is valuable BECAUSE it is narrow.</a:t>
            </a:r>
          </a:p>
          <a:p>
            <a:pPr lvl="0"/>
            <a:r>
              <a:rPr lang="en-US" dirty="0"/>
              <a:t>Fasting, standing, praying, </a:t>
            </a:r>
            <a:r>
              <a:rPr lang="en-US" dirty="0" err="1"/>
              <a:t>etc</a:t>
            </a:r>
            <a:r>
              <a:rPr lang="en-US" dirty="0"/>
              <a:t> are all mastered one step at a time with help from your personal trainer (father of confession) </a:t>
            </a:r>
            <a:r>
              <a:rPr lang="en-US" dirty="0" smtClean="0"/>
              <a:t>who tailors </a:t>
            </a:r>
            <a:r>
              <a:rPr lang="en-US" dirty="0"/>
              <a:t>the experience to what you can handle all the while motivating you to reach higher levels.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94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Evangelism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5410200" cy="462560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Evangelism is leading people to the narrow path and walking with them on it.  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Evangelism </a:t>
            </a:r>
            <a:r>
              <a:rPr lang="en-US" dirty="0"/>
              <a:t>is NOT downplaying the importance of the narrow path or leading them to a different </a:t>
            </a:r>
            <a:r>
              <a:rPr lang="en-US" dirty="0" smtClean="0"/>
              <a:t>more </a:t>
            </a:r>
            <a:r>
              <a:rPr lang="en-US" dirty="0"/>
              <a:t>presentable path, “for wide is the gate and broad is the way that leads to destruction</a:t>
            </a:r>
            <a:r>
              <a:rPr lang="en-US" dirty="0" smtClean="0"/>
              <a:t>”</a:t>
            </a:r>
            <a:endParaRPr lang="en-US" dirty="0"/>
          </a:p>
        </p:txBody>
      </p:sp>
      <p:pic>
        <p:nvPicPr>
          <p:cNvPr id="6146" name="Picture 2" descr="Great Ocean Road Wal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43881"/>
          <a:stretch/>
        </p:blipFill>
        <p:spPr bwMode="auto">
          <a:xfrm>
            <a:off x="5588237" y="2286000"/>
            <a:ext cx="3474720" cy="3486151"/>
          </a:xfrm>
          <a:prstGeom prst="rect">
            <a:avLst/>
          </a:prstGeom>
          <a:noFill/>
          <a:effectLst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617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Evangelism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Evangelism is accepting the sinner with the understanding that they are going to walk this path.  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A </a:t>
            </a:r>
            <a:r>
              <a:rPr lang="en-US" dirty="0"/>
              <a:t>man who comes to the hospital, but does not want to be treated is a loiterer, not patient.  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The </a:t>
            </a:r>
            <a:r>
              <a:rPr lang="en-US" dirty="0"/>
              <a:t>church is open for patients that admit their need for treatment, but those who do not admit their sickness </a:t>
            </a:r>
            <a:r>
              <a:rPr lang="en-US" dirty="0" smtClean="0"/>
              <a:t>only infect </a:t>
            </a:r>
            <a:r>
              <a:rPr lang="en-US" dirty="0"/>
              <a:t>the rest of the patients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24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Come </a:t>
            </a:r>
            <a:r>
              <a:rPr lang="en-US" dirty="0" smtClean="0"/>
              <a:t>Alongside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if I have not attained the fullness?</a:t>
            </a:r>
          </a:p>
          <a:p>
            <a:r>
              <a:rPr lang="en-US" dirty="0" smtClean="0"/>
              <a:t>Instead </a:t>
            </a:r>
            <a:r>
              <a:rPr lang="en-US" dirty="0"/>
              <a:t>of presenting these things to the </a:t>
            </a:r>
            <a:r>
              <a:rPr lang="en-US" dirty="0" smtClean="0"/>
              <a:t>as </a:t>
            </a:r>
            <a:r>
              <a:rPr lang="en-US" dirty="0"/>
              <a:t>a problem with our church, it should be presented as the Church giving us an opportunity to grow </a:t>
            </a:r>
            <a:r>
              <a:rPr lang="en-US" dirty="0" smtClean="0"/>
              <a:t>gradually</a:t>
            </a:r>
          </a:p>
          <a:p>
            <a:r>
              <a:rPr lang="en-US" dirty="0" smtClean="0"/>
              <a:t>I am struggling </a:t>
            </a:r>
            <a:r>
              <a:rPr lang="en-US" dirty="0"/>
              <a:t>to learn these things along with you.  </a:t>
            </a:r>
            <a:endParaRPr lang="en-US" dirty="0" smtClean="0"/>
          </a:p>
          <a:p>
            <a:r>
              <a:rPr lang="en-US" dirty="0" smtClean="0"/>
              <a:t>It’s </a:t>
            </a:r>
            <a:r>
              <a:rPr lang="en-US" dirty="0"/>
              <a:t>truthful, compassionate, attractive, and real.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8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your faith</a:t>
            </a:r>
          </a:p>
          <a:p>
            <a:r>
              <a:rPr lang="en-US" dirty="0" smtClean="0"/>
              <a:t>Understand the importance of the narrow path</a:t>
            </a:r>
          </a:p>
          <a:p>
            <a:r>
              <a:rPr lang="en-US" dirty="0" smtClean="0"/>
              <a:t>See it’s life-giving value</a:t>
            </a:r>
          </a:p>
          <a:p>
            <a:r>
              <a:rPr lang="en-US" dirty="0" smtClean="0"/>
              <a:t>Then you will be able to present it to others as such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15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Honest Question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18872" indent="0" algn="ctr">
              <a:lnSpc>
                <a:spcPct val="120000"/>
              </a:lnSpc>
              <a:buNone/>
            </a:pPr>
            <a:endParaRPr lang="en-US" sz="2800" dirty="0" smtClean="0"/>
          </a:p>
          <a:p>
            <a:pPr marL="118872" indent="0" algn="ctr">
              <a:lnSpc>
                <a:spcPct val="120000"/>
              </a:lnSpc>
              <a:buNone/>
            </a:pPr>
            <a:r>
              <a:rPr lang="en-US" sz="6600" dirty="0" smtClean="0"/>
              <a:t>When </a:t>
            </a:r>
            <a:r>
              <a:rPr lang="en-US" sz="6600" dirty="0"/>
              <a:t>presenting our Church to others, what things do we lead with and emphasize the most?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62417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Honest Question </a:t>
            </a:r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 algn="ctr">
              <a:buNone/>
            </a:pPr>
            <a:endParaRPr lang="en-US" sz="2800" dirty="0" smtClean="0"/>
          </a:p>
          <a:p>
            <a:pPr marL="118872" indent="0" algn="ctr">
              <a:buNone/>
            </a:pPr>
            <a:r>
              <a:rPr lang="en-US" sz="6600" dirty="0" smtClean="0"/>
              <a:t>What </a:t>
            </a:r>
            <a:r>
              <a:rPr lang="en-US" sz="6600" dirty="0"/>
              <a:t>things do we avoid talking about?  Are there some things we try to hide?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55421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Honest Question </a:t>
            </a:r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8872" indent="0" algn="ctr">
              <a:buNone/>
            </a:pPr>
            <a:endParaRPr lang="en-US" sz="2800" dirty="0" smtClean="0"/>
          </a:p>
          <a:p>
            <a:pPr marL="118872" indent="0" algn="ctr">
              <a:buNone/>
            </a:pPr>
            <a:r>
              <a:rPr lang="en-US" sz="6600" dirty="0" smtClean="0"/>
              <a:t>Do </a:t>
            </a:r>
            <a:r>
              <a:rPr lang="en-US" sz="6600" dirty="0"/>
              <a:t>we believe that Orthodoxy is attainable and understandable to our audience?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1393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Honest Question </a:t>
            </a:r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8872" indent="0" algn="ctr">
              <a:buNone/>
            </a:pPr>
            <a:r>
              <a:rPr lang="en-US" sz="4000" dirty="0" smtClean="0"/>
              <a:t>How do we present and introduce the practices of our Church that are foreign to most people?  </a:t>
            </a:r>
          </a:p>
          <a:p>
            <a:pPr marL="118872" indent="0" algn="ctr">
              <a:buNone/>
            </a:pPr>
            <a:endParaRPr lang="en-US" sz="1600" dirty="0" smtClean="0"/>
          </a:p>
          <a:p>
            <a:pPr marL="118872" indent="0" algn="ctr">
              <a:buNone/>
            </a:pPr>
            <a:r>
              <a:rPr lang="en-US" sz="4000" dirty="0" smtClean="0"/>
              <a:t>Example: Fasting, kissing icons, length of the Liturgy, the style of the hymns, praying for the dead, intercession of saints, </a:t>
            </a:r>
            <a:r>
              <a:rPr lang="en-US" sz="4000" dirty="0" err="1" smtClean="0"/>
              <a:t>etc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4480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Honest Question </a:t>
            </a:r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18872" indent="0" algn="ctr">
              <a:lnSpc>
                <a:spcPct val="120000"/>
              </a:lnSpc>
              <a:buNone/>
            </a:pPr>
            <a:endParaRPr lang="en-US" sz="2800" dirty="0" smtClean="0"/>
          </a:p>
          <a:p>
            <a:pPr marL="118872" indent="0" algn="ctr">
              <a:lnSpc>
                <a:spcPct val="120000"/>
              </a:lnSpc>
              <a:buNone/>
            </a:pPr>
            <a:r>
              <a:rPr lang="en-US" sz="6600" dirty="0" smtClean="0"/>
              <a:t>How </a:t>
            </a:r>
            <a:r>
              <a:rPr lang="en-US" sz="6600" dirty="0"/>
              <a:t>can we market the narrow path?  What would make people WANT to come to our church?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06864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Honest Question </a:t>
            </a:r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 algn="ctr">
              <a:lnSpc>
                <a:spcPct val="120000"/>
              </a:lnSpc>
              <a:buNone/>
            </a:pPr>
            <a:r>
              <a:rPr lang="en-US" sz="6600" dirty="0" smtClean="0"/>
              <a:t>Are </a:t>
            </a:r>
            <a:r>
              <a:rPr lang="en-US" sz="6600" dirty="0"/>
              <a:t>we embarrassed by our faith or do we proclaim it boldly?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23898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5559039" cy="4625609"/>
          </a:xfrm>
        </p:spPr>
        <p:txBody>
          <a:bodyPr/>
          <a:lstStyle/>
          <a:p>
            <a:r>
              <a:rPr lang="en-US" dirty="0"/>
              <a:t>The Church does not offer a put-it-in-your-pocket form of Christianity. 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cannot wrap our minds around it, and we cannot control it. 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are called to surrender to it, and to the process of sanctification.</a:t>
            </a:r>
          </a:p>
          <a:p>
            <a:endParaRPr lang="en-US" dirty="0"/>
          </a:p>
        </p:txBody>
      </p:sp>
      <p:pic>
        <p:nvPicPr>
          <p:cNvPr id="3074" name="Picture 2" descr="http://www.whiteestate.org/vez/jul09/graphics/surrend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" r="54871"/>
          <a:stretch/>
        </p:blipFill>
        <p:spPr bwMode="auto">
          <a:xfrm>
            <a:off x="6172200" y="1961972"/>
            <a:ext cx="2651760" cy="4285144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18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4343400" cy="4625609"/>
          </a:xfrm>
        </p:spPr>
        <p:txBody>
          <a:bodyPr/>
          <a:lstStyle/>
          <a:p>
            <a:r>
              <a:rPr lang="en-US" dirty="0" smtClean="0"/>
              <a:t>In athletics, the amateurs look up to and follow the experts</a:t>
            </a:r>
          </a:p>
          <a:p>
            <a:r>
              <a:rPr lang="en-US" dirty="0" smtClean="0"/>
              <a:t>Why not in the Church?</a:t>
            </a:r>
            <a:endParaRPr lang="en-US" dirty="0"/>
          </a:p>
        </p:txBody>
      </p:sp>
      <p:pic>
        <p:nvPicPr>
          <p:cNvPr id="2050" name="Picture 2" descr="http://fc07.deviantart.net/fs38/i/2008/346/b/b/Stairway_to_heaven_by_LeoRi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510" y="1828800"/>
            <a:ext cx="382994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955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141</TotalTime>
  <Words>555</Words>
  <Application>Microsoft Office PowerPoint</Application>
  <PresentationFormat>On-screen Show (4:3)</PresentationFormat>
  <Paragraphs>56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Module</vt:lpstr>
      <vt:lpstr>Marketing the Narrow Path</vt:lpstr>
      <vt:lpstr>Honest Question #1</vt:lpstr>
      <vt:lpstr>Honest Question #2</vt:lpstr>
      <vt:lpstr>Honest Question #3</vt:lpstr>
      <vt:lpstr>Honest Question #4</vt:lpstr>
      <vt:lpstr>Honest Question #5</vt:lpstr>
      <vt:lpstr>Honest Question #6</vt:lpstr>
      <vt:lpstr>Submission</vt:lpstr>
      <vt:lpstr>Levels</vt:lpstr>
      <vt:lpstr>Fullness</vt:lpstr>
      <vt:lpstr>Training</vt:lpstr>
      <vt:lpstr>Is Christianity a goal for us?</vt:lpstr>
      <vt:lpstr>Evangelism</vt:lpstr>
      <vt:lpstr>Evangelism</vt:lpstr>
      <vt:lpstr>Come Alongside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Dealing with Rebuke</dc:title>
  <dc:creator>Nader</dc:creator>
  <cp:lastModifiedBy>Nader Shehad</cp:lastModifiedBy>
  <cp:revision>16</cp:revision>
  <dcterms:created xsi:type="dcterms:W3CDTF">2013-06-29T18:35:59Z</dcterms:created>
  <dcterms:modified xsi:type="dcterms:W3CDTF">2013-11-22T03:11:30Z</dcterms:modified>
</cp:coreProperties>
</file>