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83" r:id="rId3"/>
    <p:sldId id="284" r:id="rId4"/>
    <p:sldId id="282" r:id="rId5"/>
    <p:sldId id="295" r:id="rId6"/>
    <p:sldId id="294" r:id="rId7"/>
    <p:sldId id="285" r:id="rId8"/>
    <p:sldId id="292" r:id="rId9"/>
    <p:sldId id="296" r:id="rId10"/>
    <p:sldId id="288" r:id="rId11"/>
    <p:sldId id="289" r:id="rId12"/>
    <p:sldId id="281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A73F30-C9AF-47E9-9CF7-05A5690D825A}" type="datetimeFigureOut">
              <a:rPr lang="en-US" smtClean="0"/>
              <a:pPr/>
              <a:t>10/23/2011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FE39DF-3CEA-4273-9FAA-C9ADCDBE789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6F16060-753B-44AE-8EB5-AACD6A7E7E5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4B61E0-204A-4313-ADDC-040B92BEF5EF}" type="slidenum">
              <a:rPr lang="en-US"/>
              <a:pPr/>
              <a:t>1</a:t>
            </a:fld>
            <a:endParaRPr lang="en-US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DB680-E19C-4E5F-8E1F-47402BE4AC1E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DB680-E19C-4E5F-8E1F-47402BE4AC1E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0771C5-6FBA-4BC0-96CB-15B47F3AE384}" type="slidenum">
              <a:rPr lang="en-US"/>
              <a:pPr/>
              <a:t>12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F16060-753B-44AE-8EB5-AACD6A7E7E5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F16060-753B-44AE-8EB5-AACD6A7E7E5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F16060-753B-44AE-8EB5-AACD6A7E7E5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F16060-753B-44AE-8EB5-AACD6A7E7E5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F16060-753B-44AE-8EB5-AACD6A7E7E5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DB680-E19C-4E5F-8E1F-47402BE4AC1E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F16060-753B-44AE-8EB5-AACD6A7E7E5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F16060-753B-44AE-8EB5-AACD6A7E7E5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6730CF-4E86-4BCB-B645-EEDCFB5C53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35F18C-3A16-41D9-9E80-E1F9824999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F3912D-F6E3-42C2-8939-AB1D1DEB93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Jonah_Message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38100" y="0"/>
            <a:ext cx="9182100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4953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F8AD7C-B89E-4E89-A0D0-768F5AE460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12317F-F0C1-45C3-8E41-E3470D0995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249322-A606-404B-86DD-5FD54D98FA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C82F77-2361-450F-A9F5-E6184D95D02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0F1E83-8FAE-4B99-934E-1F4D28A6D6B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569A2D-AFDE-4A65-96DC-46C5D624E8F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CE329C-E59C-4AF8-8496-A5FEA6EFE46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8A4F3A-DABF-49B7-83BF-0324CD07D5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AE7CBEC-456F-43F9-93E4-02DE81FC9C2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4340" name="Picture 4" descr="Jonah_Titl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9050" y="-14288"/>
            <a:ext cx="9182100" cy="6886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 smtClean="0"/>
              <a:t>God’s Grace</a:t>
            </a:r>
          </a:p>
          <a:p>
            <a:r>
              <a:rPr lang="en-US" sz="2400" dirty="0" smtClean="0"/>
              <a:t>Mercy:  </a:t>
            </a:r>
            <a:r>
              <a:rPr lang="en-US" sz="2400" dirty="0"/>
              <a:t>“It does not, therefore, depend on man’s desire or effort, but on God’s mercy” </a:t>
            </a:r>
            <a:endParaRPr lang="en-US" sz="2400" dirty="0" smtClean="0"/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sz="2400" dirty="0" smtClean="0"/>
              <a:t>(Romans 9:14-16</a:t>
            </a:r>
            <a:r>
              <a:rPr lang="en-US" sz="2400" dirty="0"/>
              <a:t>).</a:t>
            </a:r>
          </a:p>
          <a:p>
            <a:r>
              <a:rPr lang="en-US" sz="2400" dirty="0" smtClean="0"/>
              <a:t>Love: </a:t>
            </a:r>
            <a:r>
              <a:rPr lang="en-US" sz="2400" dirty="0"/>
              <a:t>“I now realize how true it is that God does not show favoritism” (Acts </a:t>
            </a:r>
            <a:r>
              <a:rPr lang="en-US" sz="2400" dirty="0" smtClean="0"/>
              <a:t>10:34-35; </a:t>
            </a:r>
            <a:r>
              <a:rPr lang="en-US" sz="2400" dirty="0"/>
              <a:t>Peter after his vision in Joppa, where Jonah boarded ship).</a:t>
            </a:r>
          </a:p>
          <a:p>
            <a:r>
              <a:rPr lang="en-US" sz="2400" dirty="0"/>
              <a:t>All peoples, not just one </a:t>
            </a:r>
            <a:r>
              <a:rPr lang="en-US" sz="2400" dirty="0" smtClean="0"/>
              <a:t>people</a:t>
            </a:r>
          </a:p>
          <a:p>
            <a:r>
              <a:rPr lang="en-US" dirty="0" smtClean="0"/>
              <a:t>Luke Chapter </a:t>
            </a:r>
            <a:r>
              <a:rPr lang="en-US" smtClean="0"/>
              <a:t>11 sequence </a:t>
            </a:r>
            <a:r>
              <a:rPr lang="en-US" dirty="0" smtClean="0"/>
              <a:t>of events</a:t>
            </a:r>
            <a:endParaRPr 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Greater than Jonah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305800" cy="4953000"/>
          </a:xfrm>
        </p:spPr>
        <p:txBody>
          <a:bodyPr/>
          <a:lstStyle/>
          <a:p>
            <a:pPr>
              <a:buFontTx/>
              <a:buNone/>
            </a:pPr>
            <a:r>
              <a:rPr lang="en-US" sz="2400" dirty="0" smtClean="0"/>
              <a:t>	"</a:t>
            </a:r>
            <a:r>
              <a:rPr lang="en-US" sz="2400" dirty="0"/>
              <a:t>A wicked and adulterous generation asks for a miraculous sign! But none will be given it except the sign of the prophet Jonah. For as Jonah was three days and three nights in the belly of a huge fish, so the Son of Man will be three days and three nights in the heart of the earth. </a:t>
            </a:r>
            <a:r>
              <a:rPr lang="en-US" sz="2400" b="1" i="1" dirty="0"/>
              <a:t>The men of Nineveh will stand up at the judgment </a:t>
            </a:r>
            <a:r>
              <a:rPr lang="en-US" sz="2400" b="1" i="1" dirty="0" smtClean="0"/>
              <a:t>with </a:t>
            </a:r>
            <a:r>
              <a:rPr lang="en-US" sz="2400" b="1" i="1" dirty="0"/>
              <a:t>this generation and condemn it; </a:t>
            </a:r>
            <a:r>
              <a:rPr lang="en-US" sz="2400" b="1" i="1" dirty="0" smtClean="0"/>
              <a:t>for </a:t>
            </a:r>
            <a:r>
              <a:rPr lang="en-US" sz="2400" b="1" i="1" dirty="0"/>
              <a:t>they repented at the preaching of </a:t>
            </a:r>
            <a:r>
              <a:rPr lang="en-US" sz="2400" b="1" i="1" dirty="0" smtClean="0"/>
              <a:t> Jonah</a:t>
            </a:r>
            <a:r>
              <a:rPr lang="en-US" sz="2400" b="1" i="1" dirty="0"/>
              <a:t>, and now one greater than Jonah is here  </a:t>
            </a:r>
            <a:endParaRPr lang="en-US" sz="2400" b="1" i="1" dirty="0" smtClean="0"/>
          </a:p>
          <a:p>
            <a:pPr>
              <a:buFontTx/>
              <a:buNone/>
            </a:pPr>
            <a:r>
              <a:rPr lang="en-US" b="1" i="1" dirty="0" smtClean="0"/>
              <a:t>    </a:t>
            </a:r>
            <a:r>
              <a:rPr lang="en-US" sz="2400" b="1" i="1" dirty="0" smtClean="0"/>
              <a:t>(</a:t>
            </a:r>
            <a:r>
              <a:rPr lang="en-US" sz="2400" b="1" i="1" dirty="0"/>
              <a:t>Matthew 12:39-41</a:t>
            </a:r>
            <a:r>
              <a:rPr lang="en-US" sz="2400" b="1" i="1" dirty="0" smtClean="0"/>
              <a:t>).</a:t>
            </a:r>
          </a:p>
          <a:p>
            <a:pPr>
              <a:buFontTx/>
              <a:buNone/>
            </a:pPr>
            <a:endParaRPr lang="en-US" b="1" i="1" dirty="0" smtClean="0"/>
          </a:p>
          <a:p>
            <a:pPr>
              <a:buFontTx/>
              <a:buNone/>
            </a:pPr>
            <a:r>
              <a:rPr lang="en-US" b="1" dirty="0" smtClean="0"/>
              <a:t>   </a:t>
            </a:r>
            <a:r>
              <a:rPr lang="en-US" sz="2400" b="1" u="sng" dirty="0" smtClean="0"/>
              <a:t>Jonah’s confession for our repentance</a:t>
            </a:r>
            <a:endParaRPr lang="en-US" sz="2400" b="1" u="sng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7892" name="Picture 4" descr="Jonah_Titl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9050" y="-14288"/>
            <a:ext cx="9182100" cy="6886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Lessons from Jonah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College and Beyond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Font typeface="+mj-lt"/>
              <a:buAutoNum type="romanUcPeriod"/>
            </a:pPr>
            <a:r>
              <a:rPr lang="en-US" sz="3600" dirty="0" smtClean="0"/>
              <a:t>Overview of the Story of Jonah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3600" dirty="0" smtClean="0"/>
              <a:t>Lessons to Learn</a:t>
            </a:r>
          </a:p>
          <a:p>
            <a:pPr marL="971550" lvl="1" indent="-571500">
              <a:buFont typeface="+mj-lt"/>
              <a:buAutoNum type="arabicPeriod"/>
            </a:pPr>
            <a:r>
              <a:rPr lang="en-US" sz="3600" dirty="0" smtClean="0"/>
              <a:t>Forgiveness for All</a:t>
            </a:r>
          </a:p>
          <a:p>
            <a:pPr marL="971550" lvl="1" indent="-571500">
              <a:buFont typeface="+mj-lt"/>
              <a:buAutoNum type="arabicPeriod"/>
            </a:pPr>
            <a:r>
              <a:rPr lang="en-US" sz="3600" dirty="0" smtClean="0"/>
              <a:t>The trap of self-righteousness</a:t>
            </a:r>
          </a:p>
          <a:p>
            <a:pPr marL="971550" lvl="1" indent="-571500">
              <a:buFont typeface="+mj-lt"/>
              <a:buAutoNum type="arabicPeriod"/>
            </a:pPr>
            <a:r>
              <a:rPr lang="en-US" sz="3600" dirty="0" smtClean="0"/>
              <a:t>Abounding in Love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3600" dirty="0" smtClean="0"/>
              <a:t>Conclusion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on Jonah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848600" cy="2362200"/>
          </a:xfrm>
        </p:spPr>
        <p:txBody>
          <a:bodyPr/>
          <a:lstStyle/>
          <a:p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Jonah was a prophet during the reign of Jeroboam II in Israel. (2 Kings 14:25)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 was told to deliver a message to Nineveh, the capital of the Assyrian empire, a nation that was extorting large sums of protection money from Jonah’s country.</a:t>
            </a:r>
          </a:p>
          <a:p>
            <a:pPr>
              <a:buNone/>
            </a:pP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3581400"/>
            <a:ext cx="6248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dirty="0" smtClean="0"/>
              <a:t>- History </a:t>
            </a:r>
            <a:r>
              <a:rPr lang="en-US" dirty="0"/>
              <a:t>records that the Assyrians were a brutal and wicked nation.</a:t>
            </a:r>
          </a:p>
          <a:p>
            <a:pPr lvl="1"/>
            <a:r>
              <a:rPr lang="en-US" dirty="0" smtClean="0"/>
              <a:t>- They </a:t>
            </a:r>
            <a:r>
              <a:rPr lang="en-US" dirty="0"/>
              <a:t>savagely destroyed all who opposed them, not just the men, but the women and children as well.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Story of Jonah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Chapter 1 – Jonah tries to escape God</a:t>
            </a:r>
          </a:p>
          <a:p>
            <a:pPr lvl="1"/>
            <a:r>
              <a:rPr lang="en-US" sz="2000" dirty="0" smtClean="0"/>
              <a:t>Instructions from God</a:t>
            </a:r>
          </a:p>
          <a:p>
            <a:pPr lvl="1"/>
            <a:r>
              <a:rPr lang="en-US" sz="2000" dirty="0" smtClean="0"/>
              <a:t>Jonah’s disobedience to God</a:t>
            </a:r>
          </a:p>
          <a:p>
            <a:pPr lvl="1"/>
            <a:r>
              <a:rPr lang="en-US" sz="2000" dirty="0" smtClean="0"/>
              <a:t>God’s warning to Jonah</a:t>
            </a:r>
          </a:p>
          <a:p>
            <a:pPr lvl="1"/>
            <a:r>
              <a:rPr lang="en-US" sz="2000" dirty="0" smtClean="0"/>
              <a:t>Jonah’s </a:t>
            </a:r>
            <a:r>
              <a:rPr lang="en-US" sz="2000" dirty="0" smtClean="0"/>
              <a:t>protection in the great fish (Is this punishment?)</a:t>
            </a:r>
            <a:endParaRPr lang="en-US" sz="2000" dirty="0" smtClean="0"/>
          </a:p>
          <a:p>
            <a:r>
              <a:rPr lang="en-US" sz="2400" dirty="0" smtClean="0"/>
              <a:t>Chapter 2 – The prayer of Jonah</a:t>
            </a:r>
          </a:p>
          <a:p>
            <a:pPr lvl="1"/>
            <a:r>
              <a:rPr lang="en-US" sz="2000" dirty="0" smtClean="0"/>
              <a:t>Need of Prayer</a:t>
            </a:r>
          </a:p>
          <a:p>
            <a:pPr lvl="1"/>
            <a:r>
              <a:rPr lang="en-US" dirty="0" smtClean="0"/>
              <a:t>Confidence in Prayer</a:t>
            </a:r>
          </a:p>
          <a:p>
            <a:pPr lvl="1"/>
            <a:r>
              <a:rPr lang="en-US" sz="2000" dirty="0" smtClean="0"/>
              <a:t>Answering of his Prayer</a:t>
            </a:r>
            <a:endParaRPr lang="en-US" dirty="0" smtClean="0"/>
          </a:p>
          <a:p>
            <a:r>
              <a:rPr lang="en-US" sz="2400" dirty="0" smtClean="0"/>
              <a:t>Chapter 3 – Repentance of the </a:t>
            </a:r>
            <a:r>
              <a:rPr lang="en-US" sz="2400" dirty="0" err="1" smtClean="0"/>
              <a:t>Ninevites</a:t>
            </a:r>
            <a:endParaRPr lang="en-US" sz="2400" dirty="0" smtClean="0"/>
          </a:p>
          <a:p>
            <a:pPr lvl="1"/>
            <a:r>
              <a:rPr lang="en-US" sz="2000" dirty="0" smtClean="0"/>
              <a:t>Jonah preaches</a:t>
            </a:r>
          </a:p>
          <a:p>
            <a:pPr lvl="1"/>
            <a:r>
              <a:rPr lang="en-US" dirty="0" err="1" smtClean="0"/>
              <a:t>Ninevites</a:t>
            </a:r>
            <a:r>
              <a:rPr lang="en-US" dirty="0" smtClean="0"/>
              <a:t> Repent</a:t>
            </a:r>
          </a:p>
          <a:p>
            <a:pPr lvl="1"/>
            <a:r>
              <a:rPr lang="en-US" sz="2000" dirty="0" smtClean="0"/>
              <a:t>Result of Repentance </a:t>
            </a:r>
          </a:p>
          <a:p>
            <a:r>
              <a:rPr lang="en-US" sz="2400" dirty="0" smtClean="0"/>
              <a:t>Chapter 4 – Jonah’s unhappiness </a:t>
            </a: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While an evil nation may exist for a time, they are not assured of continuance. (Proverbs 14:34)</a:t>
            </a:r>
            <a:endParaRPr lang="en-US" sz="2400" dirty="0" smtClean="0"/>
          </a:p>
          <a:p>
            <a:pPr lvl="1"/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nation that will not serve God will be uprooted. (Isaiah 60:12) 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God will uproot any nation that does not listen to Him. (Jeremiah 12:14-17)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nation is so great that God cannot and will not bring low.</a:t>
            </a:r>
          </a:p>
          <a:p>
            <a:pPr>
              <a:buNone/>
            </a:pP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4678740"/>
            <a:ext cx="6477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“Then </a:t>
            </a:r>
            <a:r>
              <a:rPr lang="en-US" b="1" i="1" dirty="0"/>
              <a:t>God saw their works, that they turned from their evil way; and God relented from the disaster that He had said He would bring upon them, and He did not do it</a:t>
            </a:r>
            <a:r>
              <a:rPr lang="en-US" b="1" i="1" dirty="0" smtClean="0"/>
              <a:t>.” (Jonah 3:10)</a:t>
            </a:r>
            <a:endParaRPr lang="en-US" b="1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Forgiveness for All – Not for </a:t>
            </a:r>
            <a:r>
              <a:rPr lang="en-US" dirty="0"/>
              <a:t>ME Only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The unforgiving servant (Matthew 18:21-28)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The </a:t>
            </a:r>
            <a:r>
              <a:rPr lang="en-US" dirty="0"/>
              <a:t>servant fell on his knees before him. `Be patient with me,' he begged, `and I will pay back everything.' The servant's master took pity on him, canceled the debt and let him </a:t>
            </a:r>
            <a:r>
              <a:rPr lang="en-US" dirty="0" smtClean="0"/>
              <a:t>go. But </a:t>
            </a:r>
            <a:r>
              <a:rPr lang="en-US" dirty="0"/>
              <a:t>when that servant went out, he found one of his fellow servants who owed him a hundred </a:t>
            </a:r>
            <a:r>
              <a:rPr lang="en-US" dirty="0" err="1"/>
              <a:t>denarii</a:t>
            </a:r>
            <a:r>
              <a:rPr lang="en-US" dirty="0"/>
              <a:t>. He grabbed him and began to choke him. </a:t>
            </a:r>
            <a:r>
              <a:rPr lang="en-US" dirty="0" smtClean="0"/>
              <a:t>`</a:t>
            </a:r>
            <a:r>
              <a:rPr lang="en-US" dirty="0"/>
              <a:t>Pay back what you owe me!' he demanded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“So My heavenly Father also will do to you if each of you, from his heart, does not forgive his brother his trespasses.”</a:t>
            </a:r>
            <a:r>
              <a:rPr lang="en-US" dirty="0" smtClean="0"/>
              <a:t> (Matthew 18:34-35)     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5029200"/>
            <a:ext cx="609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“…for </a:t>
            </a:r>
            <a:r>
              <a:rPr lang="en-US" b="1" i="1" dirty="0"/>
              <a:t>I know that You are a gracious and merciful God, slow to anger and abundant in </a:t>
            </a:r>
            <a:r>
              <a:rPr lang="en-US" b="1" i="1" dirty="0" err="1"/>
              <a:t>lovingkindness</a:t>
            </a:r>
            <a:r>
              <a:rPr lang="en-US" b="1" i="1" dirty="0"/>
              <a:t>, One who relents from doing harm</a:t>
            </a:r>
            <a:r>
              <a:rPr lang="en-US" b="1" i="1" dirty="0" smtClean="0"/>
              <a:t>.” (Jonah 4:1)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The trap of self-righteousness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3962400"/>
          </a:xfrm>
        </p:spPr>
        <p:txBody>
          <a:bodyPr/>
          <a:lstStyle/>
          <a:p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stay on the straight and narrow. We know that what we do is pleasing to God.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 we see how the lost are ruining themselves, it is easy to fall in the snare of pride.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Our focus becomes what I want, what I need, instead of looking out for the needs of others. </a:t>
            </a:r>
          </a:p>
          <a:p>
            <a:pPr lvl="1"/>
            <a:r>
              <a:rPr lang="en-US" dirty="0" smtClean="0">
                <a:cs typeface="+mn-cs"/>
              </a:rPr>
              <a:t>Unity Through Humility </a:t>
            </a:r>
            <a:r>
              <a:rPr lang="en-US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(Phil 2:3-4)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disciples fell into this trap. </a:t>
            </a:r>
            <a:r>
              <a:rPr lang="en-US" sz="2400" dirty="0" smtClean="0"/>
              <a:t>(Luke 9:51-54)</a:t>
            </a:r>
          </a:p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is the trap Jonah fell in. Jonah was not interested in their salvation</a:t>
            </a:r>
            <a:r>
              <a:rPr lang="en-US" dirty="0" smtClean="0"/>
              <a:t>.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5486400"/>
            <a:ext cx="563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Then the LORD said, “Is it right for you to be angry</a:t>
            </a:r>
            <a:r>
              <a:rPr lang="en-US" b="1" i="1" dirty="0" smtClean="0"/>
              <a:t>?” (Jonah 4:4)</a:t>
            </a:r>
            <a:endParaRPr lang="en-US" b="1" i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Abounding in Love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4572000"/>
          </a:xfrm>
        </p:spPr>
        <p:txBody>
          <a:bodyPr/>
          <a:lstStyle/>
          <a:p>
            <a:r>
              <a:rPr lang="en-US" dirty="0" smtClean="0"/>
              <a:t>By this we become like our Father: “…and you will be sons of the Most High. For He is kind to the unthankful and evil”  Luke 6:32-35</a:t>
            </a:r>
          </a:p>
          <a:p>
            <a:r>
              <a:rPr lang="en-US" dirty="0" smtClean="0"/>
              <a:t>Because our reward is from Him: “But love your enemies, do good, and lend, hoping for nothing in return; and your reward will be great” Luke 6:35</a:t>
            </a:r>
          </a:p>
          <a:p>
            <a:r>
              <a:rPr lang="en-US" dirty="0" smtClean="0"/>
              <a:t>Because love never fails: “Cast your bread upon the waters, For you will find it after many days.” Ecclesiastes 11:1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“My little children, let us not love in word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	or in tongue, but in deed and in truth.”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	1 John 3:18</a:t>
            </a:r>
          </a:p>
          <a:p>
            <a:pPr>
              <a:spcBef>
                <a:spcPts val="0"/>
              </a:spcBef>
              <a:buNone/>
            </a:pPr>
            <a:endParaRPr lang="en-US" dirty="0" smtClean="0"/>
          </a:p>
          <a:p>
            <a:pPr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5791201"/>
            <a:ext cx="541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“Salvation comes from the LORD.” (Jonah 2:9)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2283</TotalTime>
  <Words>740</Words>
  <Application>Microsoft Office PowerPoint</Application>
  <PresentationFormat>On-screen Show (4:3)</PresentationFormat>
  <Paragraphs>80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Blank Presentation</vt:lpstr>
      <vt:lpstr>Slide 1</vt:lpstr>
      <vt:lpstr>Lessons from Jonah</vt:lpstr>
      <vt:lpstr>Outline</vt:lpstr>
      <vt:lpstr>Background on Jonah</vt:lpstr>
      <vt:lpstr>The Story of Jonah</vt:lpstr>
      <vt:lpstr>Current Events</vt:lpstr>
      <vt:lpstr>Forgiveness for All – Not for ME Only</vt:lpstr>
      <vt:lpstr>The trap of self-righteousness</vt:lpstr>
      <vt:lpstr>Abounding in Love</vt:lpstr>
      <vt:lpstr>Conclusion</vt:lpstr>
      <vt:lpstr>Greater than Jonah</vt:lpstr>
      <vt:lpstr>Slide 12</vt:lpstr>
    </vt:vector>
  </TitlesOfParts>
  <Company>Campus Crusade for Christ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Casteel</dc:creator>
  <cp:lastModifiedBy>Albert Girgis</cp:lastModifiedBy>
  <cp:revision>21</cp:revision>
  <dcterms:created xsi:type="dcterms:W3CDTF">2011-02-22T22:33:29Z</dcterms:created>
  <dcterms:modified xsi:type="dcterms:W3CDTF">2011-10-23T05:53:21Z</dcterms:modified>
</cp:coreProperties>
</file>