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5" r:id="rId5"/>
    <p:sldId id="266" r:id="rId6"/>
    <p:sldId id="267" r:id="rId7"/>
    <p:sldId id="269" r:id="rId8"/>
    <p:sldId id="268" r:id="rId9"/>
    <p:sldId id="272" r:id="rId10"/>
    <p:sldId id="27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438"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3F81FF87-05AC-4622-BEEE-8F9713F5F52E}" type="datetimeFigureOut">
              <a:rPr lang="en-US" smtClean="0"/>
              <a:t>8/31/2011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07E3E-DA48-4448-BC64-3F99F24D9559}"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81FF87-05AC-4622-BEEE-8F9713F5F52E}" type="datetimeFigureOut">
              <a:rPr lang="en-US" smtClean="0"/>
              <a:t>8/31/2011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81FF87-05AC-4622-BEEE-8F9713F5F52E}" type="datetimeFigureOut">
              <a:rPr lang="en-US" smtClean="0"/>
              <a:t>8/31/2011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81FF87-05AC-4622-BEEE-8F9713F5F52E}" type="datetimeFigureOut">
              <a:rPr lang="en-US" smtClean="0"/>
              <a:t>8/31/2011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3F81FF87-05AC-4622-BEEE-8F9713F5F52E}" type="datetimeFigureOut">
              <a:rPr lang="en-US" smtClean="0"/>
              <a:t>8/31/2011</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C7F07E3E-DA48-4448-BC64-3F99F24D955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81FF87-05AC-4622-BEEE-8F9713F5F52E}" type="datetimeFigureOut">
              <a:rPr lang="en-US" smtClean="0"/>
              <a:t>8/31/2011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81FF87-05AC-4622-BEEE-8F9713F5F52E}" type="datetimeFigureOut">
              <a:rPr lang="en-US" smtClean="0"/>
              <a:t>8/31/2011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81FF87-05AC-4622-BEEE-8F9713F5F52E}" type="datetimeFigureOut">
              <a:rPr lang="en-US" smtClean="0"/>
              <a:t>8/31/2011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81FF87-05AC-4622-BEEE-8F9713F5F52E}" type="datetimeFigureOut">
              <a:rPr lang="en-US" smtClean="0"/>
              <a:t>8/31/2011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F07E3E-DA48-4448-BC64-3F99F24D955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F81FF87-05AC-4622-BEEE-8F9713F5F52E}" type="datetimeFigureOut">
              <a:rPr lang="en-US" smtClean="0"/>
              <a:t>8/31/2011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07E3E-DA48-4448-BC64-3F99F24D9559}"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3F81FF87-05AC-4622-BEEE-8F9713F5F52E}" type="datetimeFigureOut">
              <a:rPr lang="en-US" smtClean="0"/>
              <a:t>8/31/2011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F07E3E-DA48-4448-BC64-3F99F24D9559}"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3F81FF87-05AC-4622-BEEE-8F9713F5F52E}" type="datetimeFigureOut">
              <a:rPr lang="en-US" smtClean="0"/>
              <a:t>8/31/2011</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C7F07E3E-DA48-4448-BC64-3F99F24D955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Lessons from the Life of </a:t>
            </a:r>
            <a:r>
              <a:rPr lang="en-US" smtClean="0"/>
              <a:t>Nehemiah II</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627869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pPr marL="457200" indent="-457200">
              <a:buFont typeface="+mj-lt"/>
              <a:buAutoNum type="arabicPeriod"/>
            </a:pPr>
            <a:r>
              <a:rPr lang="en-US" dirty="0" smtClean="0"/>
              <a:t>God </a:t>
            </a:r>
            <a:r>
              <a:rPr lang="en-US" dirty="0"/>
              <a:t>does great </a:t>
            </a:r>
            <a:r>
              <a:rPr lang="en-US" dirty="0" smtClean="0"/>
              <a:t>works</a:t>
            </a:r>
          </a:p>
          <a:p>
            <a:pPr marL="457200" indent="-457200">
              <a:buFont typeface="+mj-lt"/>
              <a:buAutoNum type="arabicPeriod"/>
            </a:pPr>
            <a:r>
              <a:rPr lang="en-US" dirty="0"/>
              <a:t>Material success is nothing without spiritual </a:t>
            </a:r>
            <a:r>
              <a:rPr lang="en-US" dirty="0" smtClean="0"/>
              <a:t>success</a:t>
            </a:r>
          </a:p>
          <a:p>
            <a:pPr marL="457200" indent="-457200">
              <a:buFont typeface="+mj-lt"/>
              <a:buAutoNum type="arabicPeriod"/>
            </a:pPr>
            <a:r>
              <a:rPr lang="en-US" dirty="0"/>
              <a:t>Reading the Word of God leads to </a:t>
            </a:r>
            <a:r>
              <a:rPr lang="en-US" dirty="0" smtClean="0"/>
              <a:t>repentance</a:t>
            </a:r>
          </a:p>
          <a:p>
            <a:pPr marL="457200" indent="-457200">
              <a:buFont typeface="+mj-lt"/>
              <a:buAutoNum type="arabicPeriod"/>
            </a:pPr>
            <a:r>
              <a:rPr lang="en-US" dirty="0"/>
              <a:t>We should separate ourselves from bad </a:t>
            </a:r>
            <a:r>
              <a:rPr lang="en-US" dirty="0" smtClean="0"/>
              <a:t>influences</a:t>
            </a:r>
          </a:p>
          <a:p>
            <a:pPr marL="457200" indent="-457200">
              <a:buFont typeface="+mj-lt"/>
              <a:buAutoNum type="arabicPeriod"/>
            </a:pPr>
            <a:r>
              <a:rPr lang="en-US" dirty="0"/>
              <a:t>Remaining faithful to our </a:t>
            </a:r>
            <a:r>
              <a:rPr lang="en-US" dirty="0" smtClean="0"/>
              <a:t>calling</a:t>
            </a:r>
          </a:p>
          <a:p>
            <a:pPr marL="457200" indent="-457200">
              <a:buFont typeface="+mj-lt"/>
              <a:buAutoNum type="arabicPeriod"/>
            </a:pPr>
            <a:r>
              <a:rPr lang="en-US" dirty="0"/>
              <a:t>Dealing with </a:t>
            </a:r>
            <a:r>
              <a:rPr lang="en-US" dirty="0" smtClean="0"/>
              <a:t>setbacks</a:t>
            </a:r>
            <a:endParaRPr lang="en-US" dirty="0"/>
          </a:p>
        </p:txBody>
      </p:sp>
    </p:spTree>
    <p:extLst>
      <p:ext uri="{BB962C8B-B14F-4D97-AF65-F5344CB8AC3E}">
        <p14:creationId xmlns:p14="http://schemas.microsoft.com/office/powerpoint/2010/main" val="14090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pPr marL="457200" indent="-457200">
              <a:buFont typeface="+mj-lt"/>
              <a:buAutoNum type="arabicPeriod"/>
            </a:pPr>
            <a:r>
              <a:rPr lang="en-US" dirty="0" smtClean="0"/>
              <a:t>God </a:t>
            </a:r>
            <a:r>
              <a:rPr lang="en-US" dirty="0"/>
              <a:t>does great </a:t>
            </a:r>
            <a:r>
              <a:rPr lang="en-US" dirty="0" smtClean="0"/>
              <a:t>works</a:t>
            </a:r>
          </a:p>
          <a:p>
            <a:pPr marL="457200" indent="-457200">
              <a:buFont typeface="+mj-lt"/>
              <a:buAutoNum type="arabicPeriod"/>
            </a:pPr>
            <a:r>
              <a:rPr lang="en-US" dirty="0"/>
              <a:t>Material success is nothing without spiritual </a:t>
            </a:r>
            <a:r>
              <a:rPr lang="en-US" dirty="0" smtClean="0"/>
              <a:t>success</a:t>
            </a:r>
          </a:p>
          <a:p>
            <a:pPr marL="457200" indent="-457200">
              <a:buFont typeface="+mj-lt"/>
              <a:buAutoNum type="arabicPeriod"/>
            </a:pPr>
            <a:r>
              <a:rPr lang="en-US" dirty="0"/>
              <a:t>Reading the Word of God leads to </a:t>
            </a:r>
            <a:r>
              <a:rPr lang="en-US" dirty="0" smtClean="0"/>
              <a:t>repentance</a:t>
            </a:r>
          </a:p>
          <a:p>
            <a:pPr marL="457200" indent="-457200">
              <a:buFont typeface="+mj-lt"/>
              <a:buAutoNum type="arabicPeriod"/>
            </a:pPr>
            <a:r>
              <a:rPr lang="en-US" dirty="0"/>
              <a:t>We should separate ourselves from bad </a:t>
            </a:r>
            <a:r>
              <a:rPr lang="en-US" dirty="0" smtClean="0"/>
              <a:t>influences</a:t>
            </a:r>
          </a:p>
          <a:p>
            <a:pPr marL="457200" indent="-457200">
              <a:buFont typeface="+mj-lt"/>
              <a:buAutoNum type="arabicPeriod"/>
            </a:pPr>
            <a:r>
              <a:rPr lang="en-US" dirty="0"/>
              <a:t>Remaining faithful to our </a:t>
            </a:r>
            <a:r>
              <a:rPr lang="en-US" dirty="0" smtClean="0"/>
              <a:t>calling</a:t>
            </a:r>
          </a:p>
          <a:p>
            <a:pPr marL="457200" indent="-457200">
              <a:buFont typeface="+mj-lt"/>
              <a:buAutoNum type="arabicPeriod"/>
            </a:pPr>
            <a:r>
              <a:rPr lang="en-US" dirty="0"/>
              <a:t>Dealing with </a:t>
            </a:r>
            <a:r>
              <a:rPr lang="en-US" dirty="0" smtClean="0"/>
              <a:t>setbacks</a:t>
            </a:r>
            <a:endParaRPr lang="en-US" dirty="0"/>
          </a:p>
        </p:txBody>
      </p:sp>
    </p:spTree>
    <p:extLst>
      <p:ext uri="{BB962C8B-B14F-4D97-AF65-F5344CB8AC3E}">
        <p14:creationId xmlns:p14="http://schemas.microsoft.com/office/powerpoint/2010/main" val="2747813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God does great works</a:t>
            </a:r>
            <a:endParaRPr lang="en-US" dirty="0"/>
          </a:p>
        </p:txBody>
      </p:sp>
      <p:sp>
        <p:nvSpPr>
          <p:cNvPr id="3" name="Content Placeholder 2"/>
          <p:cNvSpPr>
            <a:spLocks noGrp="1"/>
          </p:cNvSpPr>
          <p:nvPr>
            <p:ph idx="1"/>
          </p:nvPr>
        </p:nvSpPr>
        <p:spPr/>
        <p:txBody>
          <a:bodyPr/>
          <a:lstStyle/>
          <a:p>
            <a:r>
              <a:rPr lang="en-US" b="1" dirty="0" smtClean="0"/>
              <a:t>Nehemiah 6:15-16</a:t>
            </a:r>
            <a:br>
              <a:rPr lang="en-US" b="1" dirty="0" smtClean="0"/>
            </a:br>
            <a:r>
              <a:rPr lang="en-US" dirty="0" smtClean="0"/>
              <a:t>So </a:t>
            </a:r>
            <a:r>
              <a:rPr lang="en-US" dirty="0"/>
              <a:t>the wall was finished on the twenty-fifth day of Elul, in fifty-two days. </a:t>
            </a:r>
            <a:r>
              <a:rPr lang="en-US" dirty="0" smtClean="0"/>
              <a:t>And </a:t>
            </a:r>
            <a:r>
              <a:rPr lang="en-US" dirty="0"/>
              <a:t>it happened, when all our enemies heard of it, and all the nations around us saw these things, that they were very disheartened in their own eyes; for they perceived that this work was done by our God. </a:t>
            </a:r>
            <a:endParaRPr lang="en-US" dirty="0" smtClean="0"/>
          </a:p>
          <a:p>
            <a:r>
              <a:rPr lang="en-US" dirty="0" smtClean="0"/>
              <a:t>God can do what we think is impossible</a:t>
            </a:r>
          </a:p>
          <a:p>
            <a:r>
              <a:rPr lang="en-US" dirty="0" smtClean="0"/>
              <a:t>Do we lack faith that God can change us into holy people?</a:t>
            </a:r>
          </a:p>
          <a:p>
            <a:endParaRPr lang="en-US" dirty="0" smtClean="0"/>
          </a:p>
        </p:txBody>
      </p:sp>
    </p:spTree>
    <p:extLst>
      <p:ext uri="{BB962C8B-B14F-4D97-AF65-F5344CB8AC3E}">
        <p14:creationId xmlns:p14="http://schemas.microsoft.com/office/powerpoint/2010/main" val="150070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Material success is nothing without spiritual success</a:t>
            </a:r>
            <a:endParaRPr lang="en-US" dirty="0"/>
          </a:p>
        </p:txBody>
      </p:sp>
      <p:sp>
        <p:nvSpPr>
          <p:cNvPr id="3" name="Content Placeholder 2"/>
          <p:cNvSpPr>
            <a:spLocks noGrp="1"/>
          </p:cNvSpPr>
          <p:nvPr>
            <p:ph idx="1"/>
          </p:nvPr>
        </p:nvSpPr>
        <p:spPr/>
        <p:txBody>
          <a:bodyPr/>
          <a:lstStyle/>
          <a:p>
            <a:r>
              <a:rPr lang="en-US" b="1" dirty="0"/>
              <a:t>Nehemiah </a:t>
            </a:r>
            <a:r>
              <a:rPr lang="en-US" b="1" dirty="0" smtClean="0"/>
              <a:t>8:2-3</a:t>
            </a:r>
            <a:r>
              <a:rPr lang="en-US" dirty="0"/>
              <a:t/>
            </a:r>
            <a:br>
              <a:rPr lang="en-US" dirty="0"/>
            </a:br>
            <a:r>
              <a:rPr lang="en-US" dirty="0" smtClean="0"/>
              <a:t>So </a:t>
            </a:r>
            <a:r>
              <a:rPr lang="en-US" dirty="0"/>
              <a:t>Ezra the priest brought the Law before the assembly of men and women and all who could hear with understanding on the first day of the seventh month. Then he read from it in the open square that was in front of the Water Gate from morning until midday, before the men and women and those who could understand; and the ears of all the people were attentive to the Book of the Law</a:t>
            </a:r>
            <a:r>
              <a:rPr lang="en-US" dirty="0" smtClean="0"/>
              <a:t>.</a:t>
            </a:r>
          </a:p>
          <a:p>
            <a:r>
              <a:rPr lang="en-US" dirty="0" smtClean="0"/>
              <a:t>Building the wall was not enough – they did not sit back and relax when the work was done</a:t>
            </a:r>
            <a:endParaRPr lang="en-US" dirty="0"/>
          </a:p>
        </p:txBody>
      </p:sp>
    </p:spTree>
    <p:extLst>
      <p:ext uri="{BB962C8B-B14F-4D97-AF65-F5344CB8AC3E}">
        <p14:creationId xmlns:p14="http://schemas.microsoft.com/office/powerpoint/2010/main" val="1109136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Reading the Word of God leads to repentance</a:t>
            </a:r>
            <a:endParaRPr lang="en-US" dirty="0"/>
          </a:p>
        </p:txBody>
      </p:sp>
      <p:sp>
        <p:nvSpPr>
          <p:cNvPr id="3" name="Content Placeholder 2"/>
          <p:cNvSpPr>
            <a:spLocks noGrp="1"/>
          </p:cNvSpPr>
          <p:nvPr>
            <p:ph idx="1"/>
          </p:nvPr>
        </p:nvSpPr>
        <p:spPr/>
        <p:txBody>
          <a:bodyPr>
            <a:normAutofit lnSpcReduction="10000"/>
          </a:bodyPr>
          <a:lstStyle/>
          <a:p>
            <a:r>
              <a:rPr lang="en-US" b="1" dirty="0"/>
              <a:t>Nehemiah </a:t>
            </a:r>
            <a:r>
              <a:rPr lang="en-US" b="1" dirty="0" smtClean="0"/>
              <a:t>9:1-3</a:t>
            </a:r>
            <a:br>
              <a:rPr lang="en-US" b="1" dirty="0" smtClean="0"/>
            </a:br>
            <a:r>
              <a:rPr lang="en-US" dirty="0" smtClean="0"/>
              <a:t>Now </a:t>
            </a:r>
            <a:r>
              <a:rPr lang="en-US" dirty="0"/>
              <a:t>on the twenty-fourth day of this month the children of Israel were assembled with fasting, in sackcloth, and with dust on their </a:t>
            </a:r>
            <a:r>
              <a:rPr lang="en-US" dirty="0" smtClean="0"/>
              <a:t>heads. Then </a:t>
            </a:r>
            <a:r>
              <a:rPr lang="en-US" dirty="0"/>
              <a:t>those of Israelite lineage separated themselves from all foreigners; and they stood and confessed their sins and the iniquities of their </a:t>
            </a:r>
            <a:r>
              <a:rPr lang="en-US" dirty="0" smtClean="0"/>
              <a:t>fathers. And </a:t>
            </a:r>
            <a:r>
              <a:rPr lang="en-US" dirty="0"/>
              <a:t>they stood up in their place and read from the Book of the Law of the LORD their God for one-fourth of the day; and for another fourth they confessed and worshiped the LORD their God.</a:t>
            </a:r>
          </a:p>
          <a:p>
            <a:r>
              <a:rPr lang="en-US" dirty="0" smtClean="0"/>
              <a:t>God’s word is a mirror – we should try to cover up what we are</a:t>
            </a:r>
            <a:endParaRPr lang="en-US" dirty="0"/>
          </a:p>
        </p:txBody>
      </p:sp>
    </p:spTree>
    <p:extLst>
      <p:ext uri="{BB962C8B-B14F-4D97-AF65-F5344CB8AC3E}">
        <p14:creationId xmlns:p14="http://schemas.microsoft.com/office/powerpoint/2010/main" val="1890574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4. We should separate ourselves from bad influences</a:t>
            </a:r>
            <a:endParaRPr lang="en-US" dirty="0"/>
          </a:p>
        </p:txBody>
      </p:sp>
      <p:sp>
        <p:nvSpPr>
          <p:cNvPr id="3" name="Content Placeholder 2"/>
          <p:cNvSpPr>
            <a:spLocks noGrp="1"/>
          </p:cNvSpPr>
          <p:nvPr>
            <p:ph idx="1"/>
          </p:nvPr>
        </p:nvSpPr>
        <p:spPr/>
        <p:txBody>
          <a:bodyPr/>
          <a:lstStyle/>
          <a:p>
            <a:r>
              <a:rPr lang="en-US" b="1" dirty="0" smtClean="0"/>
              <a:t>Nehemiah 13:1-3</a:t>
            </a:r>
            <a:br>
              <a:rPr lang="en-US" b="1" dirty="0" smtClean="0"/>
            </a:br>
            <a:r>
              <a:rPr lang="en-US" dirty="0" smtClean="0"/>
              <a:t>On </a:t>
            </a:r>
            <a:r>
              <a:rPr lang="en-US" dirty="0"/>
              <a:t>that day they read from the Book of Moses in the hearing of the people, and in it was found written that no Ammonite or Moabite should ever come into the assembly of God, </a:t>
            </a:r>
            <a:r>
              <a:rPr lang="en-US" dirty="0" smtClean="0"/>
              <a:t>because </a:t>
            </a:r>
            <a:r>
              <a:rPr lang="en-US" dirty="0"/>
              <a:t>they had not met the children of Israel with bread and water, but hired Balaam against them to curse them. However, our God turned the curse into a blessing. </a:t>
            </a:r>
            <a:r>
              <a:rPr lang="en-US" dirty="0" smtClean="0"/>
              <a:t>So </a:t>
            </a:r>
            <a:r>
              <a:rPr lang="en-US" dirty="0"/>
              <a:t>it was, when they had heard the Law, that they separated all the mixed multitude from Israel</a:t>
            </a:r>
            <a:r>
              <a:rPr lang="en-US" dirty="0" smtClean="0"/>
              <a:t>.</a:t>
            </a:r>
          </a:p>
          <a:p>
            <a:r>
              <a:rPr lang="en-US" dirty="0" smtClean="0"/>
              <a:t>We can’t be holy if surround ourselves with </a:t>
            </a:r>
            <a:r>
              <a:rPr lang="en-US" dirty="0" err="1" smtClean="0"/>
              <a:t>unholiness</a:t>
            </a:r>
            <a:endParaRPr lang="en-US" dirty="0"/>
          </a:p>
          <a:p>
            <a:r>
              <a:rPr lang="en-US" dirty="0" smtClean="0"/>
              <a:t>Fr. Daniel example: Sick person is contagious</a:t>
            </a:r>
          </a:p>
        </p:txBody>
      </p:sp>
    </p:spTree>
    <p:extLst>
      <p:ext uri="{BB962C8B-B14F-4D97-AF65-F5344CB8AC3E}">
        <p14:creationId xmlns:p14="http://schemas.microsoft.com/office/powerpoint/2010/main" val="2687260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Remaining faithful to our calling</a:t>
            </a:r>
            <a:endParaRPr lang="en-US" dirty="0"/>
          </a:p>
        </p:txBody>
      </p:sp>
      <p:sp>
        <p:nvSpPr>
          <p:cNvPr id="3" name="Content Placeholder 2"/>
          <p:cNvSpPr>
            <a:spLocks noGrp="1"/>
          </p:cNvSpPr>
          <p:nvPr>
            <p:ph idx="1"/>
          </p:nvPr>
        </p:nvSpPr>
        <p:spPr/>
        <p:txBody>
          <a:bodyPr/>
          <a:lstStyle/>
          <a:p>
            <a:r>
              <a:rPr lang="en-US" b="1" dirty="0" smtClean="0"/>
              <a:t>Nehemiah 13:6-7</a:t>
            </a:r>
            <a:br>
              <a:rPr lang="en-US" b="1" dirty="0" smtClean="0"/>
            </a:br>
            <a:r>
              <a:rPr lang="en-US" dirty="0" smtClean="0"/>
              <a:t>But </a:t>
            </a:r>
            <a:r>
              <a:rPr lang="en-US" dirty="0"/>
              <a:t>during all this I was not in Jerusalem, for in the thirty-second year of </a:t>
            </a:r>
            <a:r>
              <a:rPr lang="en-US" dirty="0" err="1"/>
              <a:t>Artaxerxes</a:t>
            </a:r>
            <a:r>
              <a:rPr lang="en-US" dirty="0"/>
              <a:t> king of Babylon I had returned to the king. Then after certain days I obtained leave from the king, </a:t>
            </a:r>
            <a:r>
              <a:rPr lang="en-US" dirty="0" smtClean="0"/>
              <a:t>and </a:t>
            </a:r>
            <a:r>
              <a:rPr lang="en-US" dirty="0"/>
              <a:t>I came to </a:t>
            </a:r>
            <a:r>
              <a:rPr lang="en-US" dirty="0" smtClean="0"/>
              <a:t>Jerusalem</a:t>
            </a:r>
          </a:p>
          <a:p>
            <a:r>
              <a:rPr lang="en-US" dirty="0" smtClean="0"/>
              <a:t>Remained faithful to his original service – did not make excuses to avoid it</a:t>
            </a:r>
          </a:p>
          <a:p>
            <a:r>
              <a:rPr lang="en-US" dirty="0" smtClean="0"/>
              <a:t>How faithful ar</a:t>
            </a:r>
            <a:r>
              <a:rPr lang="en-US" dirty="0" smtClean="0"/>
              <a:t>e we with what God has given us?</a:t>
            </a:r>
            <a:endParaRPr lang="en-US" dirty="0"/>
          </a:p>
        </p:txBody>
      </p:sp>
    </p:spTree>
    <p:extLst>
      <p:ext uri="{BB962C8B-B14F-4D97-AF65-F5344CB8AC3E}">
        <p14:creationId xmlns:p14="http://schemas.microsoft.com/office/powerpoint/2010/main" val="93237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Dealing with setbacks</a:t>
            </a:r>
            <a:endParaRPr lang="en-US" dirty="0"/>
          </a:p>
        </p:txBody>
      </p:sp>
      <p:sp>
        <p:nvSpPr>
          <p:cNvPr id="3" name="Content Placeholder 2"/>
          <p:cNvSpPr>
            <a:spLocks noGrp="1"/>
          </p:cNvSpPr>
          <p:nvPr>
            <p:ph idx="1"/>
          </p:nvPr>
        </p:nvSpPr>
        <p:spPr/>
        <p:txBody>
          <a:bodyPr>
            <a:normAutofit/>
          </a:bodyPr>
          <a:lstStyle/>
          <a:p>
            <a:r>
              <a:rPr lang="en-US" dirty="0" smtClean="0"/>
              <a:t>Our faith is tested by obstacles and how we deal with setbacks and conflicts</a:t>
            </a:r>
          </a:p>
          <a:p>
            <a:r>
              <a:rPr lang="en-US" dirty="0" smtClean="0"/>
              <a:t>Anyone can have peace when living in peaceful times</a:t>
            </a:r>
            <a:r>
              <a:rPr lang="en-US" dirty="0"/>
              <a:t> </a:t>
            </a:r>
            <a:r>
              <a:rPr lang="en-US" dirty="0" smtClean="0"/>
              <a:t>– Christianity is </a:t>
            </a:r>
            <a:r>
              <a:rPr lang="en-US" smtClean="0"/>
              <a:t>having peace at ALL times</a:t>
            </a:r>
            <a:endParaRPr lang="en-US" dirty="0" smtClean="0"/>
          </a:p>
        </p:txBody>
      </p:sp>
    </p:spTree>
    <p:extLst>
      <p:ext uri="{BB962C8B-B14F-4D97-AF65-F5344CB8AC3E}">
        <p14:creationId xmlns:p14="http://schemas.microsoft.com/office/powerpoint/2010/main" val="73137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pPr marL="457200" indent="-457200">
              <a:buFont typeface="+mj-lt"/>
              <a:buAutoNum type="arabicPeriod"/>
            </a:pPr>
            <a:r>
              <a:rPr lang="en-US" dirty="0" smtClean="0"/>
              <a:t>God </a:t>
            </a:r>
            <a:r>
              <a:rPr lang="en-US" dirty="0"/>
              <a:t>does great </a:t>
            </a:r>
            <a:r>
              <a:rPr lang="en-US" dirty="0" smtClean="0"/>
              <a:t>works</a:t>
            </a:r>
          </a:p>
          <a:p>
            <a:pPr marL="457200" indent="-457200">
              <a:buFont typeface="+mj-lt"/>
              <a:buAutoNum type="arabicPeriod"/>
            </a:pPr>
            <a:r>
              <a:rPr lang="en-US" dirty="0"/>
              <a:t>Material success is nothing without spiritual </a:t>
            </a:r>
            <a:r>
              <a:rPr lang="en-US" dirty="0" smtClean="0"/>
              <a:t>success</a:t>
            </a:r>
          </a:p>
          <a:p>
            <a:pPr marL="457200" indent="-457200">
              <a:buFont typeface="+mj-lt"/>
              <a:buAutoNum type="arabicPeriod"/>
            </a:pPr>
            <a:r>
              <a:rPr lang="en-US" dirty="0"/>
              <a:t>Reading the Word of God leads to </a:t>
            </a:r>
            <a:r>
              <a:rPr lang="en-US" dirty="0" smtClean="0"/>
              <a:t>repentance</a:t>
            </a:r>
          </a:p>
          <a:p>
            <a:pPr marL="457200" indent="-457200">
              <a:buFont typeface="+mj-lt"/>
              <a:buAutoNum type="arabicPeriod"/>
            </a:pPr>
            <a:r>
              <a:rPr lang="en-US" dirty="0"/>
              <a:t>We should separate ourselves from bad </a:t>
            </a:r>
            <a:r>
              <a:rPr lang="en-US" dirty="0" smtClean="0"/>
              <a:t>influences</a:t>
            </a:r>
          </a:p>
          <a:p>
            <a:pPr marL="457200" indent="-457200">
              <a:buFont typeface="+mj-lt"/>
              <a:buAutoNum type="arabicPeriod"/>
            </a:pPr>
            <a:r>
              <a:rPr lang="en-US" dirty="0"/>
              <a:t>Remaining faithful to our </a:t>
            </a:r>
            <a:r>
              <a:rPr lang="en-US" dirty="0" smtClean="0"/>
              <a:t>calling</a:t>
            </a:r>
          </a:p>
          <a:p>
            <a:pPr marL="457200" indent="-457200">
              <a:buFont typeface="+mj-lt"/>
              <a:buAutoNum type="arabicPeriod"/>
            </a:pPr>
            <a:r>
              <a:rPr lang="en-US" dirty="0"/>
              <a:t>Dealing with </a:t>
            </a:r>
            <a:r>
              <a:rPr lang="en-US" dirty="0" smtClean="0"/>
              <a:t>setbacks</a:t>
            </a:r>
            <a:endParaRPr lang="en-US" dirty="0"/>
          </a:p>
        </p:txBody>
      </p:sp>
    </p:spTree>
    <p:extLst>
      <p:ext uri="{BB962C8B-B14F-4D97-AF65-F5344CB8AC3E}">
        <p14:creationId xmlns:p14="http://schemas.microsoft.com/office/powerpoint/2010/main" val="14090321"/>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78</TotalTime>
  <Words>199</Words>
  <Application>Microsoft Office PowerPoint</Application>
  <PresentationFormat>On-screen Show (4:3)</PresentationFormat>
  <Paragraphs>43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Thatch</vt:lpstr>
      <vt:lpstr>Lessons from the Life of Nehemiah II</vt:lpstr>
      <vt:lpstr>Introduction</vt:lpstr>
      <vt:lpstr>1. God does great works</vt:lpstr>
      <vt:lpstr>2. Material success is nothing without spiritual success</vt:lpstr>
      <vt:lpstr>3. Reading the Word of God leads to repentance</vt:lpstr>
      <vt:lpstr>4. We should separate ourselves from bad influences</vt:lpstr>
      <vt:lpstr>5. Remaining faithful to our calling</vt:lpstr>
      <vt:lpstr>6. Dealing with setbacks</vt:lpstr>
      <vt:lpstr>Introduction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form the life of Nehemiah</dc:title>
  <dc:creator>Nader</dc:creator>
  <cp:lastModifiedBy>Nader</cp:lastModifiedBy>
  <cp:revision>25</cp:revision>
  <dcterms:created xsi:type="dcterms:W3CDTF">2011-08-08T02:25:28Z</dcterms:created>
  <dcterms:modified xsi:type="dcterms:W3CDTF">2011-09-01T03:23:19Z</dcterms:modified>
</cp:coreProperties>
</file>