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61" r:id="rId3"/>
    <p:sldId id="257" r:id="rId4"/>
    <p:sldId id="260" r:id="rId5"/>
    <p:sldId id="259" r:id="rId6"/>
    <p:sldId id="258" r:id="rId7"/>
    <p:sldId id="262" r:id="rId8"/>
    <p:sldId id="263" r:id="rId9"/>
    <p:sldId id="264" r:id="rId10"/>
    <p:sldId id="265" r:id="rId11"/>
    <p:sldId id="266" r:id="rId12"/>
    <p:sldId id="267" r:id="rId13"/>
    <p:sldId id="270" r:id="rId14"/>
    <p:sldId id="268" r:id="rId15"/>
    <p:sldId id="26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C9761B9-B0BE-411C-8A8B-D4032DCD5719}" type="datetimeFigureOut">
              <a:rPr lang="en-US" smtClean="0"/>
              <a:t>9/25/2011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9CD9D1E-C1BA-4E73-86CC-AAD16B6E75BC}"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D4EF19-1635-42C2-BAE6-581CE89954A8}" type="datetimeFigureOut">
              <a:rPr lang="en-US" smtClean="0"/>
              <a:pPr/>
              <a:t>9/24/2011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F545E9-DA26-4F09-AD2D-33AAC96958B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15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F545E9-DA26-4F09-AD2D-33AAC96958BA}"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ABABD9-B36B-4131-81D3-93D57092BA44}" type="datetimeFigureOut">
              <a:rPr lang="en-US" smtClean="0"/>
              <a:pPr/>
              <a:t>9/24/2011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7C0113-107F-4261-92C9-3B5D3812532E}"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ABABD9-B36B-4131-81D3-93D57092BA44}" type="datetimeFigureOut">
              <a:rPr lang="en-US" smtClean="0"/>
              <a:pPr/>
              <a:t>9/24/2011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7C0113-107F-4261-92C9-3B5D3812532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ABABD9-B36B-4131-81D3-93D57092BA44}" type="datetimeFigureOut">
              <a:rPr lang="en-US" smtClean="0"/>
              <a:pPr/>
              <a:t>9/24/2011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7C0113-107F-4261-92C9-3B5D3812532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ABABD9-B36B-4131-81D3-93D57092BA44}" type="datetimeFigureOut">
              <a:rPr lang="en-US" smtClean="0"/>
              <a:pPr/>
              <a:t>9/24/2011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7C0113-107F-4261-92C9-3B5D3812532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ABABD9-B36B-4131-81D3-93D57092BA44}" type="datetimeFigureOut">
              <a:rPr lang="en-US" smtClean="0"/>
              <a:pPr/>
              <a:t>9/24/2011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7C0113-107F-4261-92C9-3B5D3812532E}"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ABABD9-B36B-4131-81D3-93D57092BA44}" type="datetimeFigureOut">
              <a:rPr lang="en-US" smtClean="0"/>
              <a:pPr/>
              <a:t>9/24/2011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7C0113-107F-4261-92C9-3B5D3812532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ABABD9-B36B-4131-81D3-93D57092BA44}" type="datetimeFigureOut">
              <a:rPr lang="en-US" smtClean="0"/>
              <a:pPr/>
              <a:t>9/24/2011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7C0113-107F-4261-92C9-3B5D3812532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ABABD9-B36B-4131-81D3-93D57092BA44}" type="datetimeFigureOut">
              <a:rPr lang="en-US" smtClean="0"/>
              <a:pPr/>
              <a:t>9/24/2011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7C0113-107F-4261-92C9-3B5D3812532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ABABD9-B36B-4131-81D3-93D57092BA44}" type="datetimeFigureOut">
              <a:rPr lang="en-US" smtClean="0"/>
              <a:pPr/>
              <a:t>9/24/2011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7C0113-107F-4261-92C9-3B5D3812532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ABABD9-B36B-4131-81D3-93D57092BA44}" type="datetimeFigureOut">
              <a:rPr lang="en-US" smtClean="0"/>
              <a:pPr/>
              <a:t>9/24/2011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7C0113-107F-4261-92C9-3B5D3812532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ABABD9-B36B-4131-81D3-93D57092BA44}" type="datetimeFigureOut">
              <a:rPr lang="en-US" smtClean="0"/>
              <a:pPr/>
              <a:t>9/24/2011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7C0113-107F-4261-92C9-3B5D3812532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ABABD9-B36B-4131-81D3-93D57092BA44}" type="datetimeFigureOut">
              <a:rPr lang="en-US" smtClean="0"/>
              <a:pPr/>
              <a:t>9/24/2011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7C0113-107F-4261-92C9-3B5D3812532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Dealing with Uncertainty</a:t>
            </a:r>
            <a:endParaRPr lang="en-US" dirty="0"/>
          </a:p>
        </p:txBody>
      </p:sp>
      <p:sp>
        <p:nvSpPr>
          <p:cNvPr id="3" name="Subtitle 2"/>
          <p:cNvSpPr>
            <a:spLocks noGrp="1"/>
          </p:cNvSpPr>
          <p:nvPr>
            <p:ph type="subTitle" idx="1"/>
          </p:nvPr>
        </p:nvSpPr>
        <p:spPr/>
        <p:txBody>
          <a:bodyPr/>
          <a:lstStyle/>
          <a:p>
            <a:r>
              <a:rPr lang="en-US" dirty="0" smtClean="0"/>
              <a:t>College and Beyond</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 has a plan</a:t>
            </a:r>
            <a:endParaRPr lang="en-US" dirty="0"/>
          </a:p>
        </p:txBody>
      </p:sp>
      <p:sp>
        <p:nvSpPr>
          <p:cNvPr id="3" name="Content Placeholder 2"/>
          <p:cNvSpPr>
            <a:spLocks noGrp="1"/>
          </p:cNvSpPr>
          <p:nvPr>
            <p:ph idx="1"/>
          </p:nvPr>
        </p:nvSpPr>
        <p:spPr/>
        <p:txBody>
          <a:bodyPr/>
          <a:lstStyle/>
          <a:p>
            <a:pPr marL="342900" lvl="1" indent="-342900">
              <a:buFont typeface="Arial" pitchFamily="34" charset="0"/>
              <a:buChar char="•"/>
            </a:pPr>
            <a:r>
              <a:rPr lang="en-US" dirty="0" smtClean="0"/>
              <a:t>In the Holy Book of Jeremiah 29:11 we are given a reference to future anticipation given by the Lord Himself.</a:t>
            </a:r>
          </a:p>
          <a:p>
            <a:pPr marL="342900" lvl="1" indent="-342900">
              <a:buFont typeface="Arial" pitchFamily="34" charset="0"/>
              <a:buChar char="•"/>
            </a:pPr>
            <a:r>
              <a:rPr lang="en-US" dirty="0" smtClean="0"/>
              <a:t>For I know the thoughts that I think toward you, says the LORD, thoughts of peace and not of evil, to give you a future and a hope. – Jeremiah 29:11</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 will be with me every step of the way</a:t>
            </a:r>
            <a:endParaRPr lang="en-US" dirty="0"/>
          </a:p>
        </p:txBody>
      </p:sp>
      <p:sp>
        <p:nvSpPr>
          <p:cNvPr id="3" name="Content Placeholder 2"/>
          <p:cNvSpPr>
            <a:spLocks noGrp="1"/>
          </p:cNvSpPr>
          <p:nvPr>
            <p:ph idx="1"/>
          </p:nvPr>
        </p:nvSpPr>
        <p:spPr/>
        <p:txBody>
          <a:bodyPr/>
          <a:lstStyle/>
          <a:p>
            <a:pPr marL="342900" lvl="1" indent="-342900">
              <a:buFont typeface="Arial" pitchFamily="34" charset="0"/>
              <a:buChar char="•"/>
            </a:pPr>
            <a:r>
              <a:rPr lang="en-US" dirty="0" smtClean="0"/>
              <a:t>Trust in the LORD with all your heart, And lean not on your own understanding; In all your ways acknowledge Him, And He shall direct your paths.</a:t>
            </a:r>
          </a:p>
          <a:p>
            <a:pPr marL="742950" lvl="2" indent="-342900">
              <a:buNone/>
            </a:pPr>
            <a:r>
              <a:rPr lang="en-US" dirty="0" smtClean="0"/>
              <a:t>- Proverbs 3:5-6</a:t>
            </a:r>
          </a:p>
          <a:p>
            <a:pPr marL="342900" lvl="1" indent="-342900">
              <a:buFont typeface="Arial" pitchFamily="34" charset="0"/>
              <a:buChar char="•"/>
            </a:pPr>
            <a:r>
              <a:rPr lang="en-US" dirty="0" smtClean="0"/>
              <a:t>I sought the Lord and He Heard me, And delivered me from my fears.</a:t>
            </a:r>
          </a:p>
          <a:p>
            <a:pPr marL="742950" lvl="2" indent="-342900">
              <a:buNone/>
            </a:pPr>
            <a:r>
              <a:rPr lang="en-US" dirty="0" smtClean="0"/>
              <a:t>- Psalms 34:4</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Trust God to support me when I am overwhelmed </a:t>
            </a:r>
            <a:endParaRPr lang="en-US" dirty="0"/>
          </a:p>
        </p:txBody>
      </p:sp>
      <p:sp>
        <p:nvSpPr>
          <p:cNvPr id="3" name="Content Placeholder 2"/>
          <p:cNvSpPr>
            <a:spLocks noGrp="1"/>
          </p:cNvSpPr>
          <p:nvPr>
            <p:ph idx="1"/>
          </p:nvPr>
        </p:nvSpPr>
        <p:spPr/>
        <p:txBody>
          <a:bodyPr>
            <a:normAutofit/>
          </a:bodyPr>
          <a:lstStyle/>
          <a:p>
            <a:r>
              <a:rPr lang="en-US" dirty="0" smtClean="0"/>
              <a:t>Fear not, for I have redeemed you; I have called you by your name;  You are Mine.  When you pass through the waters, I will be with you; And through the rivers, they shall not overflow you. When you walk through the fire, you shall not be burned, Nor shall the flame scorch you. </a:t>
            </a:r>
          </a:p>
          <a:p>
            <a:pPr lvl="1"/>
            <a:r>
              <a:rPr lang="en-US" dirty="0" smtClean="0"/>
              <a:t>Isaiah 43:1-2</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Gideon</a:t>
            </a:r>
            <a:endParaRPr lang="en-US" dirty="0"/>
          </a:p>
        </p:txBody>
      </p:sp>
      <p:sp>
        <p:nvSpPr>
          <p:cNvPr id="3" name="Content Placeholder 2"/>
          <p:cNvSpPr>
            <a:spLocks noGrp="1"/>
          </p:cNvSpPr>
          <p:nvPr>
            <p:ph idx="1"/>
          </p:nvPr>
        </p:nvSpPr>
        <p:spPr/>
        <p:txBody>
          <a:bodyPr/>
          <a:lstStyle/>
          <a:p>
            <a:r>
              <a:rPr lang="en-US" dirty="0" smtClean="0"/>
              <a:t>Judges 6</a:t>
            </a:r>
          </a:p>
          <a:p>
            <a:pPr lvl="1"/>
            <a:r>
              <a:rPr lang="en-US" dirty="0" smtClean="0"/>
              <a:t>“</a:t>
            </a:r>
            <a:r>
              <a:rPr lang="en-US" dirty="0" smtClean="0"/>
              <a:t>and fire rose out of the rock and consumed the meat and the unleavened bread</a:t>
            </a:r>
            <a:r>
              <a:rPr lang="en-US" dirty="0" smtClean="0"/>
              <a:t>.”</a:t>
            </a:r>
          </a:p>
          <a:p>
            <a:pPr lvl="2"/>
            <a:r>
              <a:rPr lang="en-US" dirty="0" smtClean="0"/>
              <a:t>Gideon Destroys the Altar of Baal</a:t>
            </a:r>
          </a:p>
          <a:p>
            <a:pPr lvl="1"/>
            <a:r>
              <a:rPr lang="en-US" dirty="0" smtClean="0"/>
              <a:t>Sign of the Fleece</a:t>
            </a:r>
            <a:endParaRPr lang="en-US" dirty="0" smtClean="0"/>
          </a:p>
          <a:p>
            <a:r>
              <a:rPr lang="en-US" dirty="0" smtClean="0"/>
              <a:t>Judges 7</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your gift</a:t>
            </a:r>
            <a:endParaRPr lang="en-US" dirty="0"/>
          </a:p>
        </p:txBody>
      </p:sp>
      <p:sp>
        <p:nvSpPr>
          <p:cNvPr id="3" name="Content Placeholder 2"/>
          <p:cNvSpPr>
            <a:spLocks noGrp="1"/>
          </p:cNvSpPr>
          <p:nvPr>
            <p:ph idx="1"/>
          </p:nvPr>
        </p:nvSpPr>
        <p:spPr/>
        <p:txBody>
          <a:bodyPr>
            <a:normAutofit lnSpcReduction="10000"/>
          </a:bodyPr>
          <a:lstStyle/>
          <a:p>
            <a:r>
              <a:rPr lang="en-US" dirty="0" smtClean="0"/>
              <a:t>Doing your part by </a:t>
            </a:r>
            <a:r>
              <a:rPr lang="en-US" dirty="0" smtClean="0"/>
              <a:t>using </a:t>
            </a:r>
            <a:r>
              <a:rPr lang="en-US" dirty="0" smtClean="0"/>
              <a:t>y</a:t>
            </a:r>
            <a:r>
              <a:rPr lang="en-US" dirty="0" smtClean="0"/>
              <a:t>our </a:t>
            </a:r>
            <a:r>
              <a:rPr lang="en-US" dirty="0" smtClean="0"/>
              <a:t>mind </a:t>
            </a:r>
            <a:endParaRPr lang="en-US" dirty="0" smtClean="0"/>
          </a:p>
          <a:p>
            <a:r>
              <a:rPr lang="en-US" dirty="0" smtClean="0"/>
              <a:t>For which of you, intending to build a tower, does not sit down first and count the cost, whether he has enough to finish </a:t>
            </a:r>
            <a:r>
              <a:rPr lang="en-US" dirty="0" smtClean="0"/>
              <a:t>it </a:t>
            </a:r>
          </a:p>
          <a:p>
            <a:r>
              <a:rPr lang="en-US" dirty="0" smtClean="0"/>
              <a:t>lest</a:t>
            </a:r>
            <a:r>
              <a:rPr lang="en-US" dirty="0" smtClean="0"/>
              <a:t>, after he has laid the foundation, and is not able to finish, all who see it begin to mock him, </a:t>
            </a:r>
            <a:r>
              <a:rPr lang="en-US" dirty="0" smtClean="0"/>
              <a:t>saying</a:t>
            </a:r>
            <a:r>
              <a:rPr lang="en-US" dirty="0" smtClean="0"/>
              <a:t>, ‘This man began to build and was not able to finish’? </a:t>
            </a:r>
            <a:endParaRPr lang="en-US" dirty="0" smtClean="0"/>
          </a:p>
          <a:p>
            <a:r>
              <a:rPr lang="en-US" dirty="0" smtClean="0"/>
              <a:t>Luke 14:28-30</a:t>
            </a:r>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We are specifically told in the Holy Gospel of St. Matthew </a:t>
            </a:r>
          </a:p>
          <a:p>
            <a:r>
              <a:rPr lang="en-US" dirty="0" smtClean="0"/>
              <a:t>"So do not worry about tomorrow, for tomorrow will bring worries of its own. Today's trouble is enough for today" </a:t>
            </a:r>
          </a:p>
          <a:p>
            <a:pPr>
              <a:buNone/>
            </a:pPr>
            <a:r>
              <a:rPr lang="en-US" dirty="0"/>
              <a:t> </a:t>
            </a:r>
            <a:r>
              <a:rPr lang="en-US" dirty="0" smtClean="0"/>
              <a:t>   - Matthew 6:34</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What is uncertainty</a:t>
            </a:r>
          </a:p>
          <a:p>
            <a:r>
              <a:rPr lang="en-US" dirty="0" smtClean="0"/>
              <a:t>Situations of uncertainty</a:t>
            </a:r>
          </a:p>
          <a:p>
            <a:r>
              <a:rPr lang="en-US" dirty="0" smtClean="0"/>
              <a:t>How to deal with uncertainty</a:t>
            </a:r>
          </a:p>
          <a:p>
            <a:r>
              <a:rPr lang="en-US" dirty="0" smtClean="0"/>
              <a:t>Benefits when dealing with uncertainty</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uncertainty</a:t>
            </a:r>
            <a:endParaRPr lang="en-US" dirty="0"/>
          </a:p>
        </p:txBody>
      </p:sp>
      <p:sp>
        <p:nvSpPr>
          <p:cNvPr id="3" name="Content Placeholder 2"/>
          <p:cNvSpPr>
            <a:spLocks noGrp="1"/>
          </p:cNvSpPr>
          <p:nvPr>
            <p:ph idx="1"/>
          </p:nvPr>
        </p:nvSpPr>
        <p:spPr/>
        <p:txBody>
          <a:bodyPr/>
          <a:lstStyle/>
          <a:p>
            <a:r>
              <a:rPr lang="en-US" dirty="0" smtClean="0"/>
              <a:t>Indefinite</a:t>
            </a:r>
            <a:endParaRPr lang="en-US" dirty="0"/>
          </a:p>
          <a:p>
            <a:r>
              <a:rPr lang="en-US" dirty="0" smtClean="0"/>
              <a:t>Indeterminate</a:t>
            </a:r>
          </a:p>
          <a:p>
            <a:r>
              <a:rPr lang="en-US" dirty="0" smtClean="0"/>
              <a:t>Not reliable</a:t>
            </a:r>
          </a:p>
          <a:p>
            <a:r>
              <a:rPr lang="en-US" dirty="0" smtClean="0"/>
              <a:t>Not know beyond doubt</a:t>
            </a:r>
          </a:p>
          <a:p>
            <a:r>
              <a:rPr lang="en-US" dirty="0" smtClean="0"/>
              <a:t>Not clearly identified or defined</a:t>
            </a:r>
          </a:p>
          <a:p>
            <a:r>
              <a:rPr lang="en-US" dirty="0" smtClean="0"/>
              <a:t>Not constant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Situation of Uncertainty</a:t>
            </a:r>
            <a:endParaRPr lang="en-US" dirty="0"/>
          </a:p>
        </p:txBody>
      </p:sp>
      <p:sp>
        <p:nvSpPr>
          <p:cNvPr id="3" name="Content Placeholder 2"/>
          <p:cNvSpPr>
            <a:spLocks noGrp="1"/>
          </p:cNvSpPr>
          <p:nvPr>
            <p:ph idx="1"/>
          </p:nvPr>
        </p:nvSpPr>
        <p:spPr/>
        <p:txBody>
          <a:bodyPr>
            <a:normAutofit lnSpcReduction="10000"/>
          </a:bodyPr>
          <a:lstStyle/>
          <a:p>
            <a:r>
              <a:rPr lang="en-US" dirty="0" smtClean="0"/>
              <a:t>College Major</a:t>
            </a:r>
          </a:p>
          <a:p>
            <a:r>
              <a:rPr lang="en-US" dirty="0" smtClean="0"/>
              <a:t>Exams</a:t>
            </a:r>
          </a:p>
          <a:p>
            <a:r>
              <a:rPr lang="en-US" dirty="0" smtClean="0"/>
              <a:t>Career</a:t>
            </a:r>
          </a:p>
          <a:p>
            <a:r>
              <a:rPr lang="en-US" dirty="0" smtClean="0"/>
              <a:t>Getting </a:t>
            </a:r>
            <a:r>
              <a:rPr lang="en-US" dirty="0" smtClean="0"/>
              <a:t>Married</a:t>
            </a:r>
          </a:p>
          <a:p>
            <a:r>
              <a:rPr lang="en-US" dirty="0" smtClean="0"/>
              <a:t>Buying a ring</a:t>
            </a:r>
            <a:endParaRPr lang="en-US" dirty="0" smtClean="0"/>
          </a:p>
          <a:p>
            <a:r>
              <a:rPr lang="en-US" dirty="0" smtClean="0"/>
              <a:t>Kids</a:t>
            </a:r>
          </a:p>
          <a:p>
            <a:r>
              <a:rPr lang="en-US" dirty="0" smtClean="0"/>
              <a:t>Bills</a:t>
            </a:r>
          </a:p>
          <a:p>
            <a:r>
              <a:rPr lang="en-US" dirty="0" smtClean="0"/>
              <a:t>Fear of tomorrow</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Common ways handling uncertainty</a:t>
            </a:r>
            <a:endParaRPr lang="en-US" dirty="0"/>
          </a:p>
        </p:txBody>
      </p:sp>
      <p:sp>
        <p:nvSpPr>
          <p:cNvPr id="3" name="Content Placeholder 2"/>
          <p:cNvSpPr>
            <a:spLocks noGrp="1"/>
          </p:cNvSpPr>
          <p:nvPr>
            <p:ph idx="1"/>
          </p:nvPr>
        </p:nvSpPr>
        <p:spPr/>
        <p:txBody>
          <a:bodyPr>
            <a:normAutofit lnSpcReduction="10000"/>
          </a:bodyPr>
          <a:lstStyle/>
          <a:p>
            <a:r>
              <a:rPr lang="en-US" dirty="0" smtClean="0"/>
              <a:t>Extremes</a:t>
            </a:r>
          </a:p>
          <a:p>
            <a:pPr lvl="1"/>
            <a:r>
              <a:rPr lang="en-US" dirty="0" smtClean="0"/>
              <a:t>Internalize</a:t>
            </a:r>
          </a:p>
          <a:p>
            <a:pPr lvl="2"/>
            <a:r>
              <a:rPr lang="en-US" dirty="0" smtClean="0"/>
              <a:t>Worry</a:t>
            </a:r>
          </a:p>
          <a:p>
            <a:pPr lvl="2"/>
            <a:r>
              <a:rPr lang="en-US" dirty="0" smtClean="0"/>
              <a:t>Seclusion</a:t>
            </a:r>
          </a:p>
          <a:p>
            <a:pPr lvl="2"/>
            <a:r>
              <a:rPr lang="en-US" i="1" dirty="0" smtClean="0"/>
              <a:t>Results:  Drained, Exhausted, Loose Hope, No solution</a:t>
            </a:r>
          </a:p>
          <a:p>
            <a:pPr lvl="1"/>
            <a:r>
              <a:rPr lang="en-US" dirty="0" smtClean="0"/>
              <a:t>Externalize</a:t>
            </a:r>
          </a:p>
          <a:p>
            <a:pPr lvl="2"/>
            <a:r>
              <a:rPr lang="en-US" dirty="0" smtClean="0"/>
              <a:t>Obsessive</a:t>
            </a:r>
          </a:p>
          <a:p>
            <a:pPr lvl="2"/>
            <a:r>
              <a:rPr lang="en-US" dirty="0" smtClean="0"/>
              <a:t>Over analyze every detail</a:t>
            </a:r>
          </a:p>
          <a:p>
            <a:pPr lvl="2"/>
            <a:r>
              <a:rPr lang="en-US" dirty="0" smtClean="0"/>
              <a:t>Moody</a:t>
            </a:r>
          </a:p>
          <a:p>
            <a:pPr lvl="2"/>
            <a:r>
              <a:rPr lang="en-US" i="1" dirty="0" smtClean="0"/>
              <a:t>Results:  Self Centered, Self Reliant, Wore out</a:t>
            </a:r>
          </a:p>
          <a:p>
            <a:pPr lvl="2"/>
            <a:endParaRPr lang="en-US" dirty="0" smtClean="0"/>
          </a:p>
          <a:p>
            <a:pPr lvl="1"/>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Opportunity</a:t>
            </a:r>
            <a:endParaRPr lang="en-US" dirty="0"/>
          </a:p>
        </p:txBody>
      </p:sp>
      <p:sp>
        <p:nvSpPr>
          <p:cNvPr id="3" name="Content Placeholder 2"/>
          <p:cNvSpPr>
            <a:spLocks noGrp="1"/>
          </p:cNvSpPr>
          <p:nvPr>
            <p:ph idx="1"/>
          </p:nvPr>
        </p:nvSpPr>
        <p:spPr/>
        <p:txBody>
          <a:bodyPr>
            <a:normAutofit/>
          </a:bodyPr>
          <a:lstStyle/>
          <a:p>
            <a:r>
              <a:rPr lang="en-US" dirty="0"/>
              <a:t>Being able to have the vision and faith to move forward towards something that to our five senses seems impossible is a skill that anyone seeking an exceptional life quality needs. </a:t>
            </a:r>
            <a:endParaRPr lang="en-US" dirty="0" smtClean="0"/>
          </a:p>
          <a:p>
            <a:r>
              <a:rPr lang="en-US" dirty="0" smtClean="0"/>
              <a:t>If </a:t>
            </a:r>
            <a:r>
              <a:rPr lang="en-US" dirty="0"/>
              <a:t>you can only achieve what you already know, then personal growth would be impossible.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lstStyle/>
          <a:p>
            <a:r>
              <a:rPr lang="en-US" dirty="0"/>
              <a:t>Faith is the parachute, but it will not open until you make that leap. Most will never make that leap because they need to know the parachute will open before jumping.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does God want us to handle uncertainty</a:t>
            </a:r>
            <a:endParaRPr lang="en-US" dirty="0"/>
          </a:p>
        </p:txBody>
      </p:sp>
      <p:sp>
        <p:nvSpPr>
          <p:cNvPr id="3" name="Content Placeholder 2"/>
          <p:cNvSpPr>
            <a:spLocks noGrp="1"/>
          </p:cNvSpPr>
          <p:nvPr>
            <p:ph idx="1"/>
          </p:nvPr>
        </p:nvSpPr>
        <p:spPr/>
        <p:txBody>
          <a:bodyPr>
            <a:normAutofit/>
          </a:bodyPr>
          <a:lstStyle/>
          <a:p>
            <a:r>
              <a:rPr lang="en-US" dirty="0" smtClean="0"/>
              <a:t>Our </a:t>
            </a:r>
            <a:r>
              <a:rPr lang="en-US" dirty="0"/>
              <a:t>future is to look forward to the coming of the Lord Jesus Christ and the fulfillment of the prophecies concerning His Kingdom. </a:t>
            </a:r>
            <a:endParaRPr lang="en-US" dirty="0" smtClean="0"/>
          </a:p>
          <a:p>
            <a:r>
              <a:rPr lang="en-US" dirty="0" smtClean="0"/>
              <a:t>Other </a:t>
            </a:r>
            <a:r>
              <a:rPr lang="en-US" dirty="0"/>
              <a:t>than this, the Lord Jesus Christ should be the center of our lives today and in the present in which we live. If we live in His Will He will take care of our future.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 know the future</a:t>
            </a:r>
            <a:endParaRPr lang="en-US" dirty="0"/>
          </a:p>
        </p:txBody>
      </p:sp>
      <p:sp>
        <p:nvSpPr>
          <p:cNvPr id="3" name="Content Placeholder 2"/>
          <p:cNvSpPr>
            <a:spLocks noGrp="1"/>
          </p:cNvSpPr>
          <p:nvPr>
            <p:ph idx="1"/>
          </p:nvPr>
        </p:nvSpPr>
        <p:spPr/>
        <p:txBody>
          <a:bodyPr/>
          <a:lstStyle/>
          <a:p>
            <a:r>
              <a:rPr lang="en-US" dirty="0" smtClean="0"/>
              <a:t>And there is no creature hidden from His sight, but all things are naked and open to the eyes of Him to whom we must give account.</a:t>
            </a:r>
          </a:p>
          <a:p>
            <a:pPr lvl="1">
              <a:buNone/>
            </a:pPr>
            <a:r>
              <a:rPr lang="en-US" dirty="0" smtClean="0"/>
              <a:t> – Hebrews 4:13</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1139</TotalTime>
  <Words>617</Words>
  <Application>Microsoft Office PowerPoint</Application>
  <PresentationFormat>On-screen Show (4:3)</PresentationFormat>
  <Paragraphs>86</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Dealing with Uncertainty</vt:lpstr>
      <vt:lpstr>Overview</vt:lpstr>
      <vt:lpstr>What is uncertainty</vt:lpstr>
      <vt:lpstr>Situation of Uncertainty</vt:lpstr>
      <vt:lpstr>Common ways handling uncertainty</vt:lpstr>
      <vt:lpstr>Opportunity</vt:lpstr>
      <vt:lpstr>Faith</vt:lpstr>
      <vt:lpstr>How does God want us to handle uncertainty</vt:lpstr>
      <vt:lpstr>God know the future</vt:lpstr>
      <vt:lpstr>God has a plan</vt:lpstr>
      <vt:lpstr>God will be with me every step of the way</vt:lpstr>
      <vt:lpstr>Trust God to support me when I am overwhelmed </vt:lpstr>
      <vt:lpstr>Example of Gideon</vt:lpstr>
      <vt:lpstr>Use your gift</vt:lpstr>
      <vt:lpstr>Conclusion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Dealing with Uncertainty</dc:title>
  <dc:creator>Albert Girgis</dc:creator>
  <cp:lastModifiedBy>Albert Girgis</cp:lastModifiedBy>
  <cp:revision>4</cp:revision>
  <dcterms:created xsi:type="dcterms:W3CDTF">2011-09-22T00:18:21Z</dcterms:created>
  <dcterms:modified xsi:type="dcterms:W3CDTF">2011-09-25T17:50:26Z</dcterms:modified>
</cp:coreProperties>
</file>