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75" r:id="rId12"/>
    <p:sldId id="276" r:id="rId13"/>
    <p:sldId id="266" r:id="rId14"/>
    <p:sldId id="267" r:id="rId15"/>
    <p:sldId id="277" r:id="rId16"/>
    <p:sldId id="268" r:id="rId17"/>
    <p:sldId id="278" r:id="rId18"/>
    <p:sldId id="269" r:id="rId19"/>
    <p:sldId id="279" r:id="rId20"/>
    <p:sldId id="270" r:id="rId21"/>
    <p:sldId id="280" r:id="rId22"/>
    <p:sldId id="271" r:id="rId23"/>
    <p:sldId id="281" r:id="rId24"/>
    <p:sldId id="272" r:id="rId25"/>
    <p:sldId id="282" r:id="rId26"/>
    <p:sldId id="273" r:id="rId27"/>
    <p:sldId id="283" r:id="rId28"/>
    <p:sldId id="274"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2914AB1D-E63C-4A69-8B2F-C18878E56E43}" type="datetimeFigureOut">
              <a:rPr lang="en-US" smtClean="0"/>
              <a:t>6/11/2011</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DBBA9DC-C9B0-47D6-BCA8-E6DEF96F5AC0}" type="slidenum">
              <a:rPr lang="en-US" smtClean="0"/>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914AB1D-E63C-4A69-8B2F-C18878E56E43}" type="datetimeFigureOut">
              <a:rPr lang="en-US" smtClean="0"/>
              <a:t>6/11/2011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DBBA9DC-C9B0-47D6-BCA8-E6DEF96F5AC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914AB1D-E63C-4A69-8B2F-C18878E56E43}" type="datetimeFigureOut">
              <a:rPr lang="en-US" smtClean="0"/>
              <a:t>6/11/2011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DBBA9DC-C9B0-47D6-BCA8-E6DEF96F5AC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914AB1D-E63C-4A69-8B2F-C18878E56E43}" type="datetimeFigureOut">
              <a:rPr lang="en-US" smtClean="0"/>
              <a:t>6/11/2011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DBBA9DC-C9B0-47D6-BCA8-E6DEF96F5AC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2914AB1D-E63C-4A69-8B2F-C18878E56E43}" type="datetimeFigureOut">
              <a:rPr lang="en-US" smtClean="0"/>
              <a:t>6/11/2011</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DBBA9DC-C9B0-47D6-BCA8-E6DEF96F5AC0}" type="slidenum">
              <a:rPr lang="en-US" smtClean="0"/>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914AB1D-E63C-4A69-8B2F-C18878E56E43}" type="datetimeFigureOut">
              <a:rPr lang="en-US" smtClean="0"/>
              <a:t>6/11/2011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9DBBA9DC-C9B0-47D6-BCA8-E6DEF96F5AC0}" type="slidenum">
              <a:rPr lang="en-US" smtClean="0"/>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914AB1D-E63C-4A69-8B2F-C18878E56E43}" type="datetimeFigureOut">
              <a:rPr lang="en-US" smtClean="0"/>
              <a:t>6/11/2011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9DBBA9DC-C9B0-47D6-BCA8-E6DEF96F5AC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914AB1D-E63C-4A69-8B2F-C18878E56E43}" type="datetimeFigureOut">
              <a:rPr lang="en-US" smtClean="0"/>
              <a:t>6/11/2011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DBBA9DC-C9B0-47D6-BCA8-E6DEF96F5AC0}" type="slidenum">
              <a:rPr lang="en-US" smtClean="0"/>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914AB1D-E63C-4A69-8B2F-C18878E56E43}" type="datetimeFigureOut">
              <a:rPr lang="en-US" smtClean="0"/>
              <a:t>6/11/2011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DBBA9DC-C9B0-47D6-BCA8-E6DEF96F5AC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2914AB1D-E63C-4A69-8B2F-C18878E56E43}" type="datetimeFigureOut">
              <a:rPr lang="en-US" smtClean="0"/>
              <a:t>6/11/2011</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DBBA9DC-C9B0-47D6-BCA8-E6DEF96F5AC0}" type="slidenum">
              <a:rPr lang="en-US" smtClean="0"/>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2914AB1D-E63C-4A69-8B2F-C18878E56E43}" type="datetimeFigureOut">
              <a:rPr lang="en-US" smtClean="0"/>
              <a:t>6/11/2011</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DBBA9DC-C9B0-47D6-BCA8-E6DEF96F5AC0}" type="slidenum">
              <a:rPr lang="en-US" smtClean="0"/>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2914AB1D-E63C-4A69-8B2F-C18878E56E43}" type="datetimeFigureOut">
              <a:rPr lang="en-US" smtClean="0"/>
              <a:t>6/11/2011</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9DBBA9DC-C9B0-47D6-BCA8-E6DEF96F5AC0}" type="slidenum">
              <a:rPr lang="en-US" smtClean="0"/>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Learning to Apply Our Faith</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86930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#1: Attachment</a:t>
            </a:r>
            <a:endParaRPr lang="en-US" dirty="0"/>
          </a:p>
        </p:txBody>
      </p:sp>
      <p:sp>
        <p:nvSpPr>
          <p:cNvPr id="3" name="Content Placeholder 2"/>
          <p:cNvSpPr>
            <a:spLocks noGrp="1"/>
          </p:cNvSpPr>
          <p:nvPr>
            <p:ph idx="1"/>
          </p:nvPr>
        </p:nvSpPr>
        <p:spPr/>
        <p:txBody>
          <a:bodyPr>
            <a:normAutofit/>
          </a:bodyPr>
          <a:lstStyle/>
          <a:p>
            <a:r>
              <a:rPr lang="en-US" dirty="0" smtClean="0"/>
              <a:t>Are we willing </a:t>
            </a:r>
            <a:r>
              <a:rPr lang="en-US" dirty="0"/>
              <a:t>to suffer loss and humiliation for what we believe?</a:t>
            </a:r>
          </a:p>
          <a:p>
            <a:r>
              <a:rPr lang="en-US" b="1" dirty="0"/>
              <a:t>Philippians </a:t>
            </a:r>
            <a:r>
              <a:rPr lang="en-US" b="1" dirty="0" smtClean="0"/>
              <a:t>3:8</a:t>
            </a:r>
            <a:r>
              <a:rPr lang="en-US" dirty="0"/>
              <a:t/>
            </a:r>
            <a:br>
              <a:rPr lang="en-US" dirty="0"/>
            </a:br>
            <a:r>
              <a:rPr lang="en-US" dirty="0" smtClean="0"/>
              <a:t>Yet </a:t>
            </a:r>
            <a:r>
              <a:rPr lang="en-US" dirty="0"/>
              <a:t>indeed I also count all things loss for the excellence of the knowledge of Christ Jesus my Lord, for whom I have suffered the loss of all things, and count them as rubbish, that I may gain </a:t>
            </a:r>
            <a:r>
              <a:rPr lang="en-US" dirty="0" smtClean="0"/>
              <a:t>Christ</a:t>
            </a:r>
          </a:p>
          <a:p>
            <a:endParaRPr lang="en-US" dirty="0"/>
          </a:p>
          <a:p>
            <a:endParaRPr lang="en-US" dirty="0"/>
          </a:p>
        </p:txBody>
      </p:sp>
    </p:spTree>
    <p:extLst>
      <p:ext uri="{BB962C8B-B14F-4D97-AF65-F5344CB8AC3E}">
        <p14:creationId xmlns:p14="http://schemas.microsoft.com/office/powerpoint/2010/main" val="3035139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#1: Attachment</a:t>
            </a:r>
            <a:endParaRPr lang="en-US" dirty="0"/>
          </a:p>
        </p:txBody>
      </p:sp>
      <p:sp>
        <p:nvSpPr>
          <p:cNvPr id="3" name="Content Placeholder 2"/>
          <p:cNvSpPr>
            <a:spLocks noGrp="1"/>
          </p:cNvSpPr>
          <p:nvPr>
            <p:ph idx="1"/>
          </p:nvPr>
        </p:nvSpPr>
        <p:spPr/>
        <p:txBody>
          <a:bodyPr>
            <a:normAutofit/>
          </a:bodyPr>
          <a:lstStyle/>
          <a:p>
            <a:r>
              <a:rPr lang="en-US" dirty="0" smtClean="0"/>
              <a:t>How do we react when we lose something or can’t obtain something we want?</a:t>
            </a:r>
          </a:p>
          <a:p>
            <a:r>
              <a:rPr lang="en-US" dirty="0" smtClean="0"/>
              <a:t>Do we blame God when He allows us to lose things or people we love?</a:t>
            </a:r>
          </a:p>
          <a:p>
            <a:r>
              <a:rPr lang="en-US" dirty="0" smtClean="0"/>
              <a:t>Do we consider all things rubbish compared to Christ?</a:t>
            </a:r>
          </a:p>
          <a:p>
            <a:endParaRPr lang="en-US" dirty="0" smtClean="0"/>
          </a:p>
          <a:p>
            <a:endParaRPr lang="en-US" dirty="0"/>
          </a:p>
          <a:p>
            <a:endParaRPr lang="en-US" dirty="0"/>
          </a:p>
        </p:txBody>
      </p:sp>
    </p:spTree>
    <p:extLst>
      <p:ext uri="{BB962C8B-B14F-4D97-AF65-F5344CB8AC3E}">
        <p14:creationId xmlns:p14="http://schemas.microsoft.com/office/powerpoint/2010/main" val="2591657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#2: Worry</a:t>
            </a:r>
            <a:endParaRPr lang="en-US" dirty="0"/>
          </a:p>
        </p:txBody>
      </p:sp>
      <p:sp>
        <p:nvSpPr>
          <p:cNvPr id="3" name="Content Placeholder 2"/>
          <p:cNvSpPr>
            <a:spLocks noGrp="1"/>
          </p:cNvSpPr>
          <p:nvPr>
            <p:ph idx="1"/>
          </p:nvPr>
        </p:nvSpPr>
        <p:spPr/>
        <p:txBody>
          <a:bodyPr>
            <a:normAutofit lnSpcReduction="10000"/>
          </a:bodyPr>
          <a:lstStyle/>
          <a:p>
            <a:r>
              <a:rPr lang="en-US" dirty="0" smtClean="0"/>
              <a:t>Do we believe that God will take care of us?</a:t>
            </a:r>
          </a:p>
          <a:p>
            <a:r>
              <a:rPr lang="en-US" b="1" dirty="0" smtClean="0"/>
              <a:t>Philippians 4:6-7</a:t>
            </a:r>
            <a:br>
              <a:rPr lang="en-US" b="1" dirty="0" smtClean="0"/>
            </a:br>
            <a:r>
              <a:rPr lang="en-US" dirty="0" smtClean="0"/>
              <a:t>Be </a:t>
            </a:r>
            <a:r>
              <a:rPr lang="en-US" dirty="0"/>
              <a:t>anxious for nothing, but in everything by prayer and supplication, with thanksgiving, let your requests be made known to </a:t>
            </a:r>
            <a:r>
              <a:rPr lang="en-US" dirty="0" smtClean="0"/>
              <a:t>God; and </a:t>
            </a:r>
            <a:r>
              <a:rPr lang="en-US" dirty="0"/>
              <a:t>the peace of God, which surpasses all understanding, will guard your hearts and minds through Christ Jesus.</a:t>
            </a:r>
          </a:p>
          <a:p>
            <a:endParaRPr lang="en-US" dirty="0"/>
          </a:p>
        </p:txBody>
      </p:sp>
    </p:spTree>
    <p:extLst>
      <p:ext uri="{BB962C8B-B14F-4D97-AF65-F5344CB8AC3E}">
        <p14:creationId xmlns:p14="http://schemas.microsoft.com/office/powerpoint/2010/main" val="567792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#2: Worry</a:t>
            </a:r>
            <a:endParaRPr lang="en-US" dirty="0"/>
          </a:p>
        </p:txBody>
      </p:sp>
      <p:sp>
        <p:nvSpPr>
          <p:cNvPr id="3" name="Content Placeholder 2"/>
          <p:cNvSpPr>
            <a:spLocks noGrp="1"/>
          </p:cNvSpPr>
          <p:nvPr>
            <p:ph idx="1"/>
          </p:nvPr>
        </p:nvSpPr>
        <p:spPr/>
        <p:txBody>
          <a:bodyPr/>
          <a:lstStyle/>
          <a:p>
            <a:r>
              <a:rPr lang="en-US" dirty="0" smtClean="0"/>
              <a:t>When was the last time we worried?</a:t>
            </a:r>
          </a:p>
          <a:p>
            <a:r>
              <a:rPr lang="en-US" dirty="0" smtClean="0"/>
              <a:t>Do we ask God to strengthen us when we are tempted to worry?</a:t>
            </a:r>
          </a:p>
          <a:p>
            <a:r>
              <a:rPr lang="en-US" dirty="0" smtClean="0"/>
              <a:t>Do we thank God for the good things He gives us?</a:t>
            </a:r>
          </a:p>
          <a:p>
            <a:r>
              <a:rPr lang="en-US" dirty="0" smtClean="0"/>
              <a:t>Do we believe that God can give us peace despite how horrible our circumstances (Example: Daniel’s friends)</a:t>
            </a:r>
            <a:endParaRPr lang="en-US" dirty="0"/>
          </a:p>
          <a:p>
            <a:endParaRPr lang="en-US" dirty="0"/>
          </a:p>
        </p:txBody>
      </p:sp>
    </p:spTree>
    <p:extLst>
      <p:ext uri="{BB962C8B-B14F-4D97-AF65-F5344CB8AC3E}">
        <p14:creationId xmlns:p14="http://schemas.microsoft.com/office/powerpoint/2010/main" val="1133049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#3: Purity</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pPr>
            <a:r>
              <a:rPr lang="en-US" dirty="0" smtClean="0"/>
              <a:t>Do we choose to meditate on pure things?</a:t>
            </a:r>
          </a:p>
          <a:p>
            <a:pPr>
              <a:lnSpc>
                <a:spcPct val="120000"/>
              </a:lnSpc>
            </a:pPr>
            <a:r>
              <a:rPr lang="en-US" b="1" dirty="0" smtClean="0"/>
              <a:t>Philippians 4:8-9</a:t>
            </a:r>
            <a:br>
              <a:rPr lang="en-US" b="1" dirty="0" smtClean="0"/>
            </a:br>
            <a:r>
              <a:rPr lang="en-US" dirty="0" smtClean="0"/>
              <a:t>Finally</a:t>
            </a:r>
            <a:r>
              <a:rPr lang="en-US" dirty="0"/>
              <a:t>, brethren, whatever things are true, whatever things are noble, whatever things are just, whatever things are pure, whatever things are lovely, whatever things are of good report, if there is any virtue and if there is anything praiseworthy--meditate on these </a:t>
            </a:r>
            <a:r>
              <a:rPr lang="en-US" dirty="0" smtClean="0"/>
              <a:t>things. The </a:t>
            </a:r>
            <a:r>
              <a:rPr lang="en-US" dirty="0"/>
              <a:t>things which you learned and received and heard and saw in me, these do, and the God of peace will be with you</a:t>
            </a:r>
            <a:r>
              <a:rPr lang="en-US" dirty="0" smtClean="0"/>
              <a:t>.</a:t>
            </a:r>
            <a:endParaRPr lang="en-US" dirty="0"/>
          </a:p>
        </p:txBody>
      </p:sp>
    </p:spTree>
    <p:extLst>
      <p:ext uri="{BB962C8B-B14F-4D97-AF65-F5344CB8AC3E}">
        <p14:creationId xmlns:p14="http://schemas.microsoft.com/office/powerpoint/2010/main" val="1948421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#3: Purity</a:t>
            </a:r>
            <a:endParaRPr lang="en-US" dirty="0"/>
          </a:p>
        </p:txBody>
      </p:sp>
      <p:sp>
        <p:nvSpPr>
          <p:cNvPr id="3" name="Content Placeholder 2"/>
          <p:cNvSpPr>
            <a:spLocks noGrp="1"/>
          </p:cNvSpPr>
          <p:nvPr>
            <p:ph idx="1"/>
          </p:nvPr>
        </p:nvSpPr>
        <p:spPr/>
        <p:txBody>
          <a:bodyPr>
            <a:normAutofit/>
          </a:bodyPr>
          <a:lstStyle/>
          <a:p>
            <a:pPr>
              <a:lnSpc>
                <a:spcPct val="120000"/>
              </a:lnSpc>
            </a:pPr>
            <a:r>
              <a:rPr lang="en-US" dirty="0" smtClean="0"/>
              <a:t>What do we allow ourselves to see or listen to?  Are they true, pure, lovely, and of good report?</a:t>
            </a:r>
            <a:endParaRPr lang="en-US" dirty="0"/>
          </a:p>
        </p:txBody>
      </p:sp>
    </p:spTree>
    <p:extLst>
      <p:ext uri="{BB962C8B-B14F-4D97-AF65-F5344CB8AC3E}">
        <p14:creationId xmlns:p14="http://schemas.microsoft.com/office/powerpoint/2010/main" val="3421527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#4: Forgiveness</a:t>
            </a:r>
            <a:endParaRPr lang="en-US" dirty="0"/>
          </a:p>
        </p:txBody>
      </p:sp>
      <p:sp>
        <p:nvSpPr>
          <p:cNvPr id="3" name="Content Placeholder 2"/>
          <p:cNvSpPr>
            <a:spLocks noGrp="1"/>
          </p:cNvSpPr>
          <p:nvPr>
            <p:ph idx="1"/>
          </p:nvPr>
        </p:nvSpPr>
        <p:spPr/>
        <p:txBody>
          <a:bodyPr/>
          <a:lstStyle/>
          <a:p>
            <a:r>
              <a:rPr lang="en-US" dirty="0" smtClean="0"/>
              <a:t>Do we believe God forgives our sins?</a:t>
            </a:r>
          </a:p>
          <a:p>
            <a:r>
              <a:rPr lang="en-US" b="1" dirty="0" smtClean="0"/>
              <a:t>1 </a:t>
            </a:r>
            <a:r>
              <a:rPr lang="en-US" b="1" dirty="0"/>
              <a:t>John </a:t>
            </a:r>
            <a:r>
              <a:rPr lang="en-US" b="1" dirty="0" smtClean="0"/>
              <a:t>1:9</a:t>
            </a:r>
            <a:br>
              <a:rPr lang="en-US" b="1" dirty="0" smtClean="0"/>
            </a:br>
            <a:r>
              <a:rPr lang="en-US" dirty="0" smtClean="0"/>
              <a:t>If </a:t>
            </a:r>
            <a:r>
              <a:rPr lang="en-US" dirty="0"/>
              <a:t>we confess our sins, He is faithful and just to forgive us our sins and to cleanse us from all unrighteousness.</a:t>
            </a:r>
          </a:p>
          <a:p>
            <a:endParaRPr lang="en-US" dirty="0"/>
          </a:p>
        </p:txBody>
      </p:sp>
    </p:spTree>
    <p:extLst>
      <p:ext uri="{BB962C8B-B14F-4D97-AF65-F5344CB8AC3E}">
        <p14:creationId xmlns:p14="http://schemas.microsoft.com/office/powerpoint/2010/main" val="3574043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#4: Forgiveness</a:t>
            </a:r>
            <a:endParaRPr lang="en-US" dirty="0"/>
          </a:p>
        </p:txBody>
      </p:sp>
      <p:sp>
        <p:nvSpPr>
          <p:cNvPr id="3" name="Content Placeholder 2"/>
          <p:cNvSpPr>
            <a:spLocks noGrp="1"/>
          </p:cNvSpPr>
          <p:nvPr>
            <p:ph idx="1"/>
          </p:nvPr>
        </p:nvSpPr>
        <p:spPr/>
        <p:txBody>
          <a:bodyPr/>
          <a:lstStyle/>
          <a:p>
            <a:r>
              <a:rPr lang="en-US" dirty="0" smtClean="0"/>
              <a:t>Do we confess our sins?</a:t>
            </a:r>
          </a:p>
          <a:p>
            <a:r>
              <a:rPr lang="en-US" dirty="0" smtClean="0"/>
              <a:t>Do we feel guilty even after confessing?</a:t>
            </a:r>
            <a:endParaRPr lang="en-US" dirty="0"/>
          </a:p>
        </p:txBody>
      </p:sp>
    </p:spTree>
    <p:extLst>
      <p:ext uri="{BB962C8B-B14F-4D97-AF65-F5344CB8AC3E}">
        <p14:creationId xmlns:p14="http://schemas.microsoft.com/office/powerpoint/2010/main" val="3226158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#5: Prayer</a:t>
            </a:r>
            <a:endParaRPr lang="en-US" dirty="0"/>
          </a:p>
        </p:txBody>
      </p:sp>
      <p:sp>
        <p:nvSpPr>
          <p:cNvPr id="3" name="Content Placeholder 2"/>
          <p:cNvSpPr>
            <a:spLocks noGrp="1"/>
          </p:cNvSpPr>
          <p:nvPr>
            <p:ph idx="1"/>
          </p:nvPr>
        </p:nvSpPr>
        <p:spPr/>
        <p:txBody>
          <a:bodyPr/>
          <a:lstStyle/>
          <a:p>
            <a:r>
              <a:rPr lang="en-US" dirty="0" smtClean="0"/>
              <a:t>Do we believe God hears and answers prayer?</a:t>
            </a:r>
          </a:p>
          <a:p>
            <a:r>
              <a:rPr lang="en-US" b="1" dirty="0" smtClean="0"/>
              <a:t>1 </a:t>
            </a:r>
            <a:r>
              <a:rPr lang="en-US" b="1" dirty="0"/>
              <a:t>John </a:t>
            </a:r>
            <a:r>
              <a:rPr lang="en-US" b="1" dirty="0" smtClean="0"/>
              <a:t>5:14-15</a:t>
            </a:r>
            <a:br>
              <a:rPr lang="en-US" b="1" dirty="0" smtClean="0"/>
            </a:br>
            <a:r>
              <a:rPr lang="en-US" dirty="0" smtClean="0"/>
              <a:t>Now </a:t>
            </a:r>
            <a:r>
              <a:rPr lang="en-US" dirty="0"/>
              <a:t>this is the confidence that we have in Him, that if we ask anything according to His will, He hears </a:t>
            </a:r>
            <a:r>
              <a:rPr lang="en-US" dirty="0" smtClean="0"/>
              <a:t>us. And </a:t>
            </a:r>
            <a:r>
              <a:rPr lang="en-US" dirty="0"/>
              <a:t>if we know that He hears us, whatever we ask, we know that we have the petitions that we have asked of Him.</a:t>
            </a:r>
          </a:p>
          <a:p>
            <a:endParaRPr lang="en-US" dirty="0"/>
          </a:p>
        </p:txBody>
      </p:sp>
    </p:spTree>
    <p:extLst>
      <p:ext uri="{BB962C8B-B14F-4D97-AF65-F5344CB8AC3E}">
        <p14:creationId xmlns:p14="http://schemas.microsoft.com/office/powerpoint/2010/main" val="1187741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#5: Prayer</a:t>
            </a:r>
            <a:endParaRPr lang="en-US" dirty="0"/>
          </a:p>
        </p:txBody>
      </p:sp>
      <p:sp>
        <p:nvSpPr>
          <p:cNvPr id="3" name="Content Placeholder 2"/>
          <p:cNvSpPr>
            <a:spLocks noGrp="1"/>
          </p:cNvSpPr>
          <p:nvPr>
            <p:ph idx="1"/>
          </p:nvPr>
        </p:nvSpPr>
        <p:spPr/>
        <p:txBody>
          <a:bodyPr/>
          <a:lstStyle/>
          <a:p>
            <a:r>
              <a:rPr lang="en-US" dirty="0" smtClean="0"/>
              <a:t>Do we pray?</a:t>
            </a:r>
          </a:p>
          <a:p>
            <a:r>
              <a:rPr lang="en-US" dirty="0" smtClean="0"/>
              <a:t>Do we believe that God hears us when we pray?</a:t>
            </a:r>
          </a:p>
          <a:p>
            <a:r>
              <a:rPr lang="en-US" dirty="0" smtClean="0"/>
              <a:t>Do we believe that God answers prayer?</a:t>
            </a:r>
          </a:p>
          <a:p>
            <a:r>
              <a:rPr lang="en-US" dirty="0" smtClean="0"/>
              <a:t>Do we make decisions based on the fact that we God is directing us?</a:t>
            </a:r>
            <a:endParaRPr lang="en-US" dirty="0"/>
          </a:p>
          <a:p>
            <a:endParaRPr lang="en-US" dirty="0"/>
          </a:p>
        </p:txBody>
      </p:sp>
    </p:spTree>
    <p:extLst>
      <p:ext uri="{BB962C8B-B14F-4D97-AF65-F5344CB8AC3E}">
        <p14:creationId xmlns:p14="http://schemas.microsoft.com/office/powerpoint/2010/main" val="815049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faith?</a:t>
            </a:r>
            <a:endParaRPr lang="en-US" dirty="0"/>
          </a:p>
        </p:txBody>
      </p:sp>
      <p:sp>
        <p:nvSpPr>
          <p:cNvPr id="3" name="Content Placeholder 2"/>
          <p:cNvSpPr>
            <a:spLocks noGrp="1"/>
          </p:cNvSpPr>
          <p:nvPr>
            <p:ph idx="1"/>
          </p:nvPr>
        </p:nvSpPr>
        <p:spPr/>
        <p:txBody>
          <a:bodyPr>
            <a:normAutofit/>
          </a:bodyPr>
          <a:lstStyle/>
          <a:p>
            <a:r>
              <a:rPr lang="en-US" dirty="0"/>
              <a:t>Abraham showed his faith in his willing to sacrifice his </a:t>
            </a:r>
            <a:r>
              <a:rPr lang="en-US" dirty="0" smtClean="0"/>
              <a:t>son</a:t>
            </a:r>
          </a:p>
          <a:p>
            <a:r>
              <a:rPr lang="en-US" dirty="0" smtClean="0"/>
              <a:t>Daniel’s </a:t>
            </a:r>
            <a:r>
              <a:rPr lang="en-US" dirty="0"/>
              <a:t>friends in the fiery furnace.  </a:t>
            </a:r>
            <a:endParaRPr lang="en-US" dirty="0" smtClean="0"/>
          </a:p>
          <a:p>
            <a:r>
              <a:rPr lang="en-US" dirty="0" smtClean="0"/>
              <a:t>Elijah - boldness </a:t>
            </a:r>
            <a:r>
              <a:rPr lang="en-US" dirty="0"/>
              <a:t>he had in front of the priests of </a:t>
            </a:r>
            <a:r>
              <a:rPr lang="en-US" dirty="0" smtClean="0"/>
              <a:t>Baal</a:t>
            </a:r>
            <a:endParaRPr lang="en-US" dirty="0"/>
          </a:p>
          <a:p>
            <a:r>
              <a:rPr lang="en-US" dirty="0"/>
              <a:t>St. Paul the Hermit had faith that God would provide for him when he chose to live in the wilderness</a:t>
            </a:r>
          </a:p>
          <a:p>
            <a:endParaRPr lang="en-US" dirty="0"/>
          </a:p>
        </p:txBody>
      </p:sp>
    </p:spTree>
    <p:extLst>
      <p:ext uri="{BB962C8B-B14F-4D97-AF65-F5344CB8AC3E}">
        <p14:creationId xmlns:p14="http://schemas.microsoft.com/office/powerpoint/2010/main" val="3006146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Case Study </a:t>
            </a:r>
            <a:r>
              <a:rPr lang="en-US" sz="4000" dirty="0" smtClean="0"/>
              <a:t>#6: Guarding from Sin</a:t>
            </a:r>
            <a:endParaRPr lang="en-US" sz="4000" dirty="0"/>
          </a:p>
        </p:txBody>
      </p:sp>
      <p:sp>
        <p:nvSpPr>
          <p:cNvPr id="3" name="Content Placeholder 2"/>
          <p:cNvSpPr>
            <a:spLocks noGrp="1"/>
          </p:cNvSpPr>
          <p:nvPr>
            <p:ph idx="1"/>
          </p:nvPr>
        </p:nvSpPr>
        <p:spPr/>
        <p:txBody>
          <a:bodyPr/>
          <a:lstStyle/>
          <a:p>
            <a:r>
              <a:rPr lang="en-US" dirty="0" smtClean="0"/>
              <a:t>Do we believe God can keep us from sinning?</a:t>
            </a:r>
          </a:p>
          <a:p>
            <a:r>
              <a:rPr lang="en-US" b="1" dirty="0" smtClean="0"/>
              <a:t>Jude 1:24</a:t>
            </a:r>
            <a:br>
              <a:rPr lang="en-US" b="1" dirty="0" smtClean="0"/>
            </a:br>
            <a:r>
              <a:rPr lang="en-US" dirty="0" smtClean="0"/>
              <a:t>Now </a:t>
            </a:r>
            <a:r>
              <a:rPr lang="en-US" dirty="0"/>
              <a:t>to Him who is able to keep you from stumbling, And to present you faultless Before the presence of His glory with exceeding joy, </a:t>
            </a:r>
          </a:p>
          <a:p>
            <a:endParaRPr lang="en-US" dirty="0"/>
          </a:p>
        </p:txBody>
      </p:sp>
    </p:spTree>
    <p:extLst>
      <p:ext uri="{BB962C8B-B14F-4D97-AF65-F5344CB8AC3E}">
        <p14:creationId xmlns:p14="http://schemas.microsoft.com/office/powerpoint/2010/main" val="2134585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Case Study </a:t>
            </a:r>
            <a:r>
              <a:rPr lang="en-US" sz="4000" dirty="0" smtClean="0"/>
              <a:t>#6: Guarding from Sin</a:t>
            </a:r>
            <a:endParaRPr lang="en-US" sz="4000" dirty="0"/>
          </a:p>
        </p:txBody>
      </p:sp>
      <p:sp>
        <p:nvSpPr>
          <p:cNvPr id="3" name="Content Placeholder 2"/>
          <p:cNvSpPr>
            <a:spLocks noGrp="1"/>
          </p:cNvSpPr>
          <p:nvPr>
            <p:ph idx="1"/>
          </p:nvPr>
        </p:nvSpPr>
        <p:spPr/>
        <p:txBody>
          <a:bodyPr/>
          <a:lstStyle/>
          <a:p>
            <a:r>
              <a:rPr lang="en-US" dirty="0" smtClean="0"/>
              <a:t>Do we call out to God for help in times of temptation?</a:t>
            </a:r>
          </a:p>
          <a:p>
            <a:r>
              <a:rPr lang="en-US" dirty="0" smtClean="0"/>
              <a:t>Do we trust that He is able to keep us from falling into the sin?</a:t>
            </a:r>
          </a:p>
          <a:p>
            <a:r>
              <a:rPr lang="en-US" dirty="0" smtClean="0"/>
              <a:t>Do we trust that He is sanctifying us?</a:t>
            </a:r>
          </a:p>
          <a:p>
            <a:r>
              <a:rPr lang="en-US" dirty="0" smtClean="0"/>
              <a:t>Do we believe that His sacrifice for us was sufficient?</a:t>
            </a:r>
            <a:endParaRPr lang="en-US" dirty="0"/>
          </a:p>
          <a:p>
            <a:endParaRPr lang="en-US" dirty="0"/>
          </a:p>
        </p:txBody>
      </p:sp>
    </p:spTree>
    <p:extLst>
      <p:ext uri="{BB962C8B-B14F-4D97-AF65-F5344CB8AC3E}">
        <p14:creationId xmlns:p14="http://schemas.microsoft.com/office/powerpoint/2010/main" val="890594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#7: Perseverance</a:t>
            </a:r>
            <a:endParaRPr lang="en-US" dirty="0"/>
          </a:p>
        </p:txBody>
      </p:sp>
      <p:sp>
        <p:nvSpPr>
          <p:cNvPr id="3" name="Content Placeholder 2"/>
          <p:cNvSpPr>
            <a:spLocks noGrp="1"/>
          </p:cNvSpPr>
          <p:nvPr>
            <p:ph idx="1"/>
          </p:nvPr>
        </p:nvSpPr>
        <p:spPr/>
        <p:txBody>
          <a:bodyPr/>
          <a:lstStyle/>
          <a:p>
            <a:r>
              <a:rPr lang="en-US" dirty="0" smtClean="0"/>
              <a:t>Do we believe perseverance yields to blessing?</a:t>
            </a:r>
          </a:p>
          <a:p>
            <a:r>
              <a:rPr lang="en-US" b="1" dirty="0" smtClean="0"/>
              <a:t>James 1:25</a:t>
            </a:r>
            <a:br>
              <a:rPr lang="en-US" b="1" dirty="0" smtClean="0"/>
            </a:br>
            <a:r>
              <a:rPr lang="en-US" dirty="0" smtClean="0"/>
              <a:t>But </a:t>
            </a:r>
            <a:r>
              <a:rPr lang="en-US" dirty="0"/>
              <a:t>he who looks into the perfect law of liberty and continues in it, and is not a forgetful hearer but a doer of the work, this one will be blessed in what he does.</a:t>
            </a:r>
          </a:p>
          <a:p>
            <a:endParaRPr lang="en-US" dirty="0"/>
          </a:p>
        </p:txBody>
      </p:sp>
    </p:spTree>
    <p:extLst>
      <p:ext uri="{BB962C8B-B14F-4D97-AF65-F5344CB8AC3E}">
        <p14:creationId xmlns:p14="http://schemas.microsoft.com/office/powerpoint/2010/main" val="2796201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r>
              <a:rPr lang="en-US" dirty="0" smtClean="0"/>
              <a:t>#7: Perseverance</a:t>
            </a:r>
            <a:endParaRPr lang="en-US" dirty="0"/>
          </a:p>
        </p:txBody>
      </p:sp>
      <p:sp>
        <p:nvSpPr>
          <p:cNvPr id="3" name="Content Placeholder 2"/>
          <p:cNvSpPr>
            <a:spLocks noGrp="1"/>
          </p:cNvSpPr>
          <p:nvPr>
            <p:ph idx="1"/>
          </p:nvPr>
        </p:nvSpPr>
        <p:spPr/>
        <p:txBody>
          <a:bodyPr/>
          <a:lstStyle/>
          <a:p>
            <a:r>
              <a:rPr lang="en-US" dirty="0" smtClean="0"/>
              <a:t>Do we preserve in prayer?</a:t>
            </a:r>
          </a:p>
          <a:p>
            <a:r>
              <a:rPr lang="en-US" dirty="0" smtClean="0"/>
              <a:t>Do we sacrifice our personal time to attend Church services regularly?</a:t>
            </a:r>
          </a:p>
          <a:p>
            <a:r>
              <a:rPr lang="en-US" dirty="0" smtClean="0"/>
              <a:t>Do we read God’s Word regularly?</a:t>
            </a:r>
          </a:p>
          <a:p>
            <a:r>
              <a:rPr lang="en-US" dirty="0" smtClean="0"/>
              <a:t>Do we believe that this (more than any other activity) is the only way to be blessed?</a:t>
            </a:r>
            <a:endParaRPr lang="en-US" dirty="0"/>
          </a:p>
          <a:p>
            <a:endParaRPr lang="en-US" dirty="0"/>
          </a:p>
        </p:txBody>
      </p:sp>
    </p:spTree>
    <p:extLst>
      <p:ext uri="{BB962C8B-B14F-4D97-AF65-F5344CB8AC3E}">
        <p14:creationId xmlns:p14="http://schemas.microsoft.com/office/powerpoint/2010/main" val="715651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Case Study </a:t>
            </a:r>
            <a:r>
              <a:rPr lang="en-US" sz="3600" dirty="0" smtClean="0"/>
              <a:t>#8: All things work for good</a:t>
            </a:r>
            <a:endParaRPr lang="en-US" sz="3600" dirty="0"/>
          </a:p>
        </p:txBody>
      </p:sp>
      <p:sp>
        <p:nvSpPr>
          <p:cNvPr id="3" name="Content Placeholder 2"/>
          <p:cNvSpPr>
            <a:spLocks noGrp="1"/>
          </p:cNvSpPr>
          <p:nvPr>
            <p:ph idx="1"/>
          </p:nvPr>
        </p:nvSpPr>
        <p:spPr/>
        <p:txBody>
          <a:bodyPr/>
          <a:lstStyle/>
          <a:p>
            <a:r>
              <a:rPr lang="en-US" dirty="0" smtClean="0"/>
              <a:t>Do we believe God turns all things into good for us?</a:t>
            </a:r>
          </a:p>
          <a:p>
            <a:r>
              <a:rPr lang="en-US" b="1" dirty="0" smtClean="0"/>
              <a:t>Romans 8:28</a:t>
            </a:r>
            <a:br>
              <a:rPr lang="en-US" b="1" dirty="0" smtClean="0"/>
            </a:br>
            <a:r>
              <a:rPr lang="en-US" dirty="0" smtClean="0"/>
              <a:t>And </a:t>
            </a:r>
            <a:r>
              <a:rPr lang="en-US" dirty="0"/>
              <a:t>we know that all things work together for good to those who love God, to those who are the called according to His purpose.</a:t>
            </a:r>
          </a:p>
          <a:p>
            <a:endParaRPr lang="en-US" dirty="0"/>
          </a:p>
        </p:txBody>
      </p:sp>
    </p:spTree>
    <p:extLst>
      <p:ext uri="{BB962C8B-B14F-4D97-AF65-F5344CB8AC3E}">
        <p14:creationId xmlns:p14="http://schemas.microsoft.com/office/powerpoint/2010/main" val="1610595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Case Study </a:t>
            </a:r>
            <a:r>
              <a:rPr lang="en-US" sz="3600" dirty="0" smtClean="0"/>
              <a:t>#8: All things work for good</a:t>
            </a:r>
            <a:endParaRPr lang="en-US" sz="3600" dirty="0"/>
          </a:p>
        </p:txBody>
      </p:sp>
      <p:sp>
        <p:nvSpPr>
          <p:cNvPr id="3" name="Content Placeholder 2"/>
          <p:cNvSpPr>
            <a:spLocks noGrp="1"/>
          </p:cNvSpPr>
          <p:nvPr>
            <p:ph idx="1"/>
          </p:nvPr>
        </p:nvSpPr>
        <p:spPr/>
        <p:txBody>
          <a:bodyPr/>
          <a:lstStyle/>
          <a:p>
            <a:r>
              <a:rPr lang="en-US" dirty="0" smtClean="0"/>
              <a:t>Do we have bad attitudes or blame God when bad things happen to us?</a:t>
            </a:r>
          </a:p>
          <a:p>
            <a:r>
              <a:rPr lang="en-US" dirty="0" smtClean="0"/>
              <a:t>Do we trust that God has great things in store for us?</a:t>
            </a:r>
          </a:p>
          <a:p>
            <a:r>
              <a:rPr lang="en-US" dirty="0" smtClean="0"/>
              <a:t>Do we believe that God wants to bless us or that He is out to get us?</a:t>
            </a:r>
            <a:endParaRPr lang="en-US" dirty="0"/>
          </a:p>
          <a:p>
            <a:endParaRPr lang="en-US" dirty="0"/>
          </a:p>
        </p:txBody>
      </p:sp>
    </p:spTree>
    <p:extLst>
      <p:ext uri="{BB962C8B-B14F-4D97-AF65-F5344CB8AC3E}">
        <p14:creationId xmlns:p14="http://schemas.microsoft.com/office/powerpoint/2010/main" val="3205273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Case Study </a:t>
            </a:r>
            <a:r>
              <a:rPr lang="en-US" sz="4800" dirty="0" smtClean="0"/>
              <a:t>#9: Rest in God</a:t>
            </a:r>
            <a:endParaRPr lang="en-US" dirty="0"/>
          </a:p>
        </p:txBody>
      </p:sp>
      <p:sp>
        <p:nvSpPr>
          <p:cNvPr id="3" name="Content Placeholder 2"/>
          <p:cNvSpPr>
            <a:spLocks noGrp="1"/>
          </p:cNvSpPr>
          <p:nvPr>
            <p:ph idx="1"/>
          </p:nvPr>
        </p:nvSpPr>
        <p:spPr/>
        <p:txBody>
          <a:bodyPr/>
          <a:lstStyle/>
          <a:p>
            <a:r>
              <a:rPr lang="en-US" dirty="0" smtClean="0"/>
              <a:t>Do we believe God can give us rest?</a:t>
            </a:r>
          </a:p>
          <a:p>
            <a:r>
              <a:rPr lang="en-US" b="1" dirty="0" smtClean="0"/>
              <a:t>Matthew 11:28</a:t>
            </a:r>
            <a:br>
              <a:rPr lang="en-US" b="1" dirty="0" smtClean="0"/>
            </a:br>
            <a:r>
              <a:rPr lang="en-US" dirty="0" smtClean="0"/>
              <a:t>Come </a:t>
            </a:r>
            <a:r>
              <a:rPr lang="en-US" dirty="0"/>
              <a:t>to Me, all you who labor and are heavy laden, and I will give you rest.</a:t>
            </a:r>
          </a:p>
          <a:p>
            <a:endParaRPr lang="en-US" dirty="0"/>
          </a:p>
        </p:txBody>
      </p:sp>
    </p:spTree>
    <p:extLst>
      <p:ext uri="{BB962C8B-B14F-4D97-AF65-F5344CB8AC3E}">
        <p14:creationId xmlns:p14="http://schemas.microsoft.com/office/powerpoint/2010/main" val="2671230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Case Study </a:t>
            </a:r>
            <a:r>
              <a:rPr lang="en-US" sz="4800" dirty="0" smtClean="0"/>
              <a:t>#9: Rest in God</a:t>
            </a:r>
            <a:endParaRPr lang="en-US" dirty="0"/>
          </a:p>
        </p:txBody>
      </p:sp>
      <p:sp>
        <p:nvSpPr>
          <p:cNvPr id="3" name="Content Placeholder 2"/>
          <p:cNvSpPr>
            <a:spLocks noGrp="1"/>
          </p:cNvSpPr>
          <p:nvPr>
            <p:ph idx="1"/>
          </p:nvPr>
        </p:nvSpPr>
        <p:spPr/>
        <p:txBody>
          <a:bodyPr/>
          <a:lstStyle/>
          <a:p>
            <a:r>
              <a:rPr lang="en-US" dirty="0" smtClean="0"/>
              <a:t>Do we come to God to receive rest and comfort?</a:t>
            </a:r>
          </a:p>
          <a:p>
            <a:r>
              <a:rPr lang="en-US" dirty="0" smtClean="0"/>
              <a:t>Or do we try to find it in every other way?</a:t>
            </a:r>
            <a:endParaRPr lang="en-US" dirty="0"/>
          </a:p>
          <a:p>
            <a:endParaRPr lang="en-US" dirty="0"/>
          </a:p>
        </p:txBody>
      </p:sp>
    </p:spTree>
    <p:extLst>
      <p:ext uri="{BB962C8B-B14F-4D97-AF65-F5344CB8AC3E}">
        <p14:creationId xmlns:p14="http://schemas.microsoft.com/office/powerpoint/2010/main" val="2953607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Case Study </a:t>
            </a:r>
            <a:r>
              <a:rPr lang="en-US" sz="4400" dirty="0" smtClean="0"/>
              <a:t>#10: Wrath of </a:t>
            </a:r>
            <a:r>
              <a:rPr lang="en-US" sz="4400" dirty="0"/>
              <a:t>God</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pPr>
            <a:r>
              <a:rPr lang="en-US" dirty="0" smtClean="0"/>
              <a:t>Do we believe that God will punish sinners?</a:t>
            </a:r>
          </a:p>
          <a:p>
            <a:pPr>
              <a:lnSpc>
                <a:spcPct val="120000"/>
              </a:lnSpc>
            </a:pPr>
            <a:r>
              <a:rPr lang="en-US" b="1" dirty="0" smtClean="0"/>
              <a:t>Matthew 22:13-14</a:t>
            </a:r>
            <a:br>
              <a:rPr lang="en-US" b="1" dirty="0" smtClean="0"/>
            </a:br>
            <a:r>
              <a:rPr lang="en-US" dirty="0" smtClean="0"/>
              <a:t>Then </a:t>
            </a:r>
            <a:r>
              <a:rPr lang="en-US" dirty="0"/>
              <a:t>the king said to the servants, ‘Bind him hand and foot, take him away, and cast him into outer darkness; there will be weeping and gnashing of teeth</a:t>
            </a:r>
            <a:r>
              <a:rPr lang="en-US" dirty="0" smtClean="0"/>
              <a:t>.’ “For </a:t>
            </a:r>
            <a:r>
              <a:rPr lang="en-US" dirty="0"/>
              <a:t>many are called, but few are chosen</a:t>
            </a:r>
            <a:r>
              <a:rPr lang="en-US" dirty="0" smtClean="0"/>
              <a:t>.”</a:t>
            </a:r>
            <a:endParaRPr lang="en-US" dirty="0"/>
          </a:p>
          <a:p>
            <a:pPr>
              <a:lnSpc>
                <a:spcPct val="120000"/>
              </a:lnSpc>
            </a:pPr>
            <a:r>
              <a:rPr lang="en-US" b="1" dirty="0"/>
              <a:t>Romans </a:t>
            </a:r>
            <a:r>
              <a:rPr lang="en-US" b="1" dirty="0" smtClean="0"/>
              <a:t>1:18</a:t>
            </a:r>
            <a:r>
              <a:rPr lang="en-US" dirty="0" smtClean="0"/>
              <a:t/>
            </a:r>
            <a:br>
              <a:rPr lang="en-US" dirty="0" smtClean="0"/>
            </a:br>
            <a:r>
              <a:rPr lang="en-US" dirty="0" smtClean="0"/>
              <a:t>For </a:t>
            </a:r>
            <a:r>
              <a:rPr lang="en-US" dirty="0"/>
              <a:t>the wrath of God is revealed from heaven against all ungodliness and unrighteousness of men, who suppress the truth in unrighteousness</a:t>
            </a:r>
            <a:r>
              <a:rPr lang="en-US" dirty="0" smtClean="0"/>
              <a:t>,</a:t>
            </a:r>
            <a:endParaRPr lang="en-US" dirty="0"/>
          </a:p>
        </p:txBody>
      </p:sp>
    </p:spTree>
    <p:extLst>
      <p:ext uri="{BB962C8B-B14F-4D97-AF65-F5344CB8AC3E}">
        <p14:creationId xmlns:p14="http://schemas.microsoft.com/office/powerpoint/2010/main" val="1940040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Case Study </a:t>
            </a:r>
            <a:r>
              <a:rPr lang="en-US" sz="4400" dirty="0" smtClean="0"/>
              <a:t>#10: Wrath of </a:t>
            </a:r>
            <a:r>
              <a:rPr lang="en-US" sz="4400" dirty="0"/>
              <a:t>God</a:t>
            </a:r>
            <a:endParaRPr lang="en-US" dirty="0"/>
          </a:p>
        </p:txBody>
      </p:sp>
      <p:sp>
        <p:nvSpPr>
          <p:cNvPr id="3" name="Content Placeholder 2"/>
          <p:cNvSpPr>
            <a:spLocks noGrp="1"/>
          </p:cNvSpPr>
          <p:nvPr>
            <p:ph idx="1"/>
          </p:nvPr>
        </p:nvSpPr>
        <p:spPr/>
        <p:txBody>
          <a:bodyPr>
            <a:normAutofit/>
          </a:bodyPr>
          <a:lstStyle/>
          <a:p>
            <a:pPr>
              <a:lnSpc>
                <a:spcPct val="120000"/>
              </a:lnSpc>
            </a:pPr>
            <a:r>
              <a:rPr lang="en-US" dirty="0" smtClean="0"/>
              <a:t>Do we believe that God is both merciful and just?</a:t>
            </a:r>
          </a:p>
          <a:p>
            <a:pPr>
              <a:lnSpc>
                <a:spcPct val="120000"/>
              </a:lnSpc>
            </a:pPr>
            <a:r>
              <a:rPr lang="en-US" dirty="0" smtClean="0"/>
              <a:t>Do we keep the wrath of God in mind when we are about to commit a sin?  Or only His mercy?</a:t>
            </a:r>
          </a:p>
          <a:p>
            <a:pPr>
              <a:lnSpc>
                <a:spcPct val="120000"/>
              </a:lnSpc>
            </a:pPr>
            <a:r>
              <a:rPr lang="en-US" dirty="0" smtClean="0"/>
              <a:t>Do we feel that we owe God something, or that He owes us something?</a:t>
            </a:r>
            <a:endParaRPr lang="en-US" dirty="0"/>
          </a:p>
        </p:txBody>
      </p:sp>
    </p:spTree>
    <p:extLst>
      <p:ext uri="{BB962C8B-B14F-4D97-AF65-F5344CB8AC3E}">
        <p14:creationId xmlns:p14="http://schemas.microsoft.com/office/powerpoint/2010/main" val="1659108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faith?</a:t>
            </a:r>
            <a:endParaRPr lang="en-US" dirty="0"/>
          </a:p>
        </p:txBody>
      </p:sp>
      <p:sp>
        <p:nvSpPr>
          <p:cNvPr id="3" name="Content Placeholder 2"/>
          <p:cNvSpPr>
            <a:spLocks noGrp="1"/>
          </p:cNvSpPr>
          <p:nvPr>
            <p:ph idx="1"/>
          </p:nvPr>
        </p:nvSpPr>
        <p:spPr/>
        <p:txBody>
          <a:bodyPr/>
          <a:lstStyle/>
          <a:p>
            <a:r>
              <a:rPr lang="en-US" dirty="0" smtClean="0"/>
              <a:t>What if Abraham refused to sacrifice Isaac?</a:t>
            </a:r>
          </a:p>
          <a:p>
            <a:r>
              <a:rPr lang="en-US" dirty="0" smtClean="0"/>
              <a:t>What if Daniel’s friends bowed to the idol?</a:t>
            </a:r>
          </a:p>
          <a:p>
            <a:r>
              <a:rPr lang="en-US" dirty="0" smtClean="0"/>
              <a:t>What if Elijah ran in fear?</a:t>
            </a:r>
          </a:p>
          <a:p>
            <a:r>
              <a:rPr lang="en-US" dirty="0" smtClean="0"/>
              <a:t>What if St. Paul the Hermit didn’t believe God would provide?</a:t>
            </a:r>
          </a:p>
          <a:p>
            <a:r>
              <a:rPr lang="en-US" dirty="0" smtClean="0"/>
              <a:t>Faith is defined by action</a:t>
            </a:r>
          </a:p>
        </p:txBody>
      </p:sp>
    </p:spTree>
    <p:extLst>
      <p:ext uri="{BB962C8B-B14F-4D97-AF65-F5344CB8AC3E}">
        <p14:creationId xmlns:p14="http://schemas.microsoft.com/office/powerpoint/2010/main" val="2237006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Faith is work</a:t>
            </a:r>
          </a:p>
          <a:p>
            <a:r>
              <a:rPr lang="en-US" dirty="0" smtClean="0"/>
              <a:t>The Bible is not a book of facts, but a guidebook for life</a:t>
            </a:r>
          </a:p>
          <a:p>
            <a:r>
              <a:rPr lang="en-US" dirty="0" smtClean="0"/>
              <a:t>We should put more emphasis on practicing what we know, rather than learning more things</a:t>
            </a:r>
          </a:p>
          <a:p>
            <a:endParaRPr lang="en-US" dirty="0"/>
          </a:p>
        </p:txBody>
      </p:sp>
    </p:spTree>
    <p:extLst>
      <p:ext uri="{BB962C8B-B14F-4D97-AF65-F5344CB8AC3E}">
        <p14:creationId xmlns:p14="http://schemas.microsoft.com/office/powerpoint/2010/main" val="15964235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62500" lnSpcReduction="20000"/>
          </a:bodyPr>
          <a:lstStyle/>
          <a:p>
            <a:pPr>
              <a:lnSpc>
                <a:spcPct val="120000"/>
              </a:lnSpc>
            </a:pPr>
            <a:r>
              <a:rPr lang="en-US" dirty="0" smtClean="0"/>
              <a:t>Three </a:t>
            </a:r>
            <a:r>
              <a:rPr lang="en-US" dirty="0"/>
              <a:t>Russian monks lived in a faraway island. Nobody ever went there, but one day their bishop decided to make a pastoral visit. When he arrived he discovered that the monks didn’t even know the Lord’s </a:t>
            </a:r>
            <a:r>
              <a:rPr lang="en-US" dirty="0" smtClean="0"/>
              <a:t>Prayer. So </a:t>
            </a:r>
            <a:r>
              <a:rPr lang="en-US" dirty="0"/>
              <a:t>he spent all his time and energy teaching them </a:t>
            </a:r>
            <a:r>
              <a:rPr lang="en-US" dirty="0" smtClean="0"/>
              <a:t>“</a:t>
            </a:r>
            <a:r>
              <a:rPr lang="en-US" dirty="0"/>
              <a:t>Our Father” and then left, satisfied with his pastoral work. But when his ship had left the island and was back in the open sea, he suddenly noticed the three hermits walking on the water – in fact, they were running after the ship! When they reached it they cried, “Dear Father, we have forgotten the prayer you taught us.” The bishop, overwhelmed by what he was seeing and hearing, said, “But, dear brothers, how then do you pray?” They answered, “Well, we just say, ‘Dear God, there are three of us and there are three of you, have mercy on us!” The bishop, awestruck by their sanctity and simplicity, said, “</a:t>
            </a:r>
            <a:r>
              <a:rPr lang="en-US" dirty="0" smtClean="0"/>
              <a:t>Go </a:t>
            </a:r>
            <a:r>
              <a:rPr lang="en-US" dirty="0"/>
              <a:t>back to your island and be at peace.”</a:t>
            </a:r>
          </a:p>
        </p:txBody>
      </p:sp>
    </p:spTree>
    <p:extLst>
      <p:ext uri="{BB962C8B-B14F-4D97-AF65-F5344CB8AC3E}">
        <p14:creationId xmlns:p14="http://schemas.microsoft.com/office/powerpoint/2010/main" val="3069505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faith?</a:t>
            </a:r>
          </a:p>
        </p:txBody>
      </p:sp>
      <p:sp>
        <p:nvSpPr>
          <p:cNvPr id="3" name="Content Placeholder 2"/>
          <p:cNvSpPr>
            <a:spLocks noGrp="1"/>
          </p:cNvSpPr>
          <p:nvPr>
            <p:ph idx="1"/>
          </p:nvPr>
        </p:nvSpPr>
        <p:spPr/>
        <p:txBody>
          <a:bodyPr/>
          <a:lstStyle/>
          <a:p>
            <a:r>
              <a:rPr lang="en-US" b="1" dirty="0"/>
              <a:t>James </a:t>
            </a:r>
            <a:r>
              <a:rPr lang="en-US" b="1" dirty="0" smtClean="0"/>
              <a:t>2:18</a:t>
            </a:r>
            <a:br>
              <a:rPr lang="en-US" b="1" dirty="0" smtClean="0"/>
            </a:br>
            <a:r>
              <a:rPr lang="en-US" dirty="0" smtClean="0"/>
              <a:t>But </a:t>
            </a:r>
            <a:r>
              <a:rPr lang="en-US" dirty="0"/>
              <a:t>someone will say, “You have faith, and I have works.” Show me your faith without your works, and I will show you my faith by my works</a:t>
            </a:r>
            <a:r>
              <a:rPr lang="en-US" dirty="0" smtClean="0"/>
              <a:t>.</a:t>
            </a:r>
          </a:p>
          <a:p>
            <a:r>
              <a:rPr lang="en-US" dirty="0" smtClean="0"/>
              <a:t>To know how much faith we have, we need not look farther than what we do and what we think</a:t>
            </a:r>
            <a:endParaRPr lang="en-US" dirty="0"/>
          </a:p>
        </p:txBody>
      </p:sp>
    </p:spTree>
    <p:extLst>
      <p:ext uri="{BB962C8B-B14F-4D97-AF65-F5344CB8AC3E}">
        <p14:creationId xmlns:p14="http://schemas.microsoft.com/office/powerpoint/2010/main" val="526293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faith?</a:t>
            </a:r>
          </a:p>
        </p:txBody>
      </p:sp>
      <p:sp>
        <p:nvSpPr>
          <p:cNvPr id="3" name="Content Placeholder 2"/>
          <p:cNvSpPr>
            <a:spLocks noGrp="1"/>
          </p:cNvSpPr>
          <p:nvPr>
            <p:ph idx="1"/>
          </p:nvPr>
        </p:nvSpPr>
        <p:spPr/>
        <p:txBody>
          <a:bodyPr>
            <a:normAutofit fontScale="70000" lnSpcReduction="20000"/>
          </a:bodyPr>
          <a:lstStyle/>
          <a:p>
            <a:pPr>
              <a:lnSpc>
                <a:spcPct val="120000"/>
              </a:lnSpc>
            </a:pPr>
            <a:r>
              <a:rPr lang="en-US" b="1" dirty="0"/>
              <a:t>Luke </a:t>
            </a:r>
            <a:r>
              <a:rPr lang="en-US" b="1" dirty="0" smtClean="0"/>
              <a:t>9:57-62</a:t>
            </a:r>
            <a:r>
              <a:rPr lang="en-US" dirty="0" smtClean="0"/>
              <a:t/>
            </a:r>
            <a:br>
              <a:rPr lang="en-US" dirty="0" smtClean="0"/>
            </a:br>
            <a:r>
              <a:rPr lang="en-US" dirty="0" smtClean="0"/>
              <a:t>Now </a:t>
            </a:r>
            <a:r>
              <a:rPr lang="en-US" dirty="0"/>
              <a:t>it happened as they journeyed on the road, that someone said to Him, "Lord, I will follow You wherever You </a:t>
            </a:r>
            <a:r>
              <a:rPr lang="en-US" dirty="0" smtClean="0"/>
              <a:t>go.” And </a:t>
            </a:r>
            <a:r>
              <a:rPr lang="en-US" dirty="0"/>
              <a:t>Jesus said to him, "Foxes have holes and birds of the air have nests, but the Son of Man has nowhere to lay His head</a:t>
            </a:r>
            <a:r>
              <a:rPr lang="en-US" dirty="0" smtClean="0"/>
              <a:t>.” Then </a:t>
            </a:r>
            <a:r>
              <a:rPr lang="en-US" dirty="0"/>
              <a:t>He said to another, "Follow Me</a:t>
            </a:r>
            <a:r>
              <a:rPr lang="en-US" dirty="0" smtClean="0"/>
              <a:t>." Jesus </a:t>
            </a:r>
            <a:r>
              <a:rPr lang="en-US" dirty="0"/>
              <a:t>said to him, "Let the dead bury their own dead, but you go and preach the kingdom of God</a:t>
            </a:r>
            <a:r>
              <a:rPr lang="en-US" dirty="0" smtClean="0"/>
              <a:t>." And </a:t>
            </a:r>
            <a:r>
              <a:rPr lang="en-US" dirty="0"/>
              <a:t>another also said, "Lord, I will follow You, but let me first go and bid them farewell who are at my house</a:t>
            </a:r>
            <a:r>
              <a:rPr lang="en-US" dirty="0" smtClean="0"/>
              <a:t>." But </a:t>
            </a:r>
            <a:r>
              <a:rPr lang="en-US" dirty="0"/>
              <a:t>Jesus said to him, "No one, having put his hand to the plow, and looking back, is fit for the kingdom of God</a:t>
            </a:r>
            <a:r>
              <a:rPr lang="en-US" dirty="0" smtClean="0"/>
              <a:t>.“</a:t>
            </a:r>
          </a:p>
          <a:p>
            <a:pPr>
              <a:lnSpc>
                <a:spcPct val="120000"/>
              </a:lnSpc>
            </a:pPr>
            <a:r>
              <a:rPr lang="en-US" dirty="0" smtClean="0"/>
              <a:t>Did they have faith?</a:t>
            </a:r>
            <a:endParaRPr lang="en-US" dirty="0"/>
          </a:p>
          <a:p>
            <a:pPr>
              <a:lnSpc>
                <a:spcPct val="120000"/>
              </a:lnSpc>
            </a:pPr>
            <a:endParaRPr lang="en-US" dirty="0"/>
          </a:p>
        </p:txBody>
      </p:sp>
    </p:spTree>
    <p:extLst>
      <p:ext uri="{BB962C8B-B14F-4D97-AF65-F5344CB8AC3E}">
        <p14:creationId xmlns:p14="http://schemas.microsoft.com/office/powerpoint/2010/main" val="1541062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faith?</a:t>
            </a:r>
            <a:endParaRPr lang="en-US" dirty="0"/>
          </a:p>
        </p:txBody>
      </p:sp>
      <p:sp>
        <p:nvSpPr>
          <p:cNvPr id="3" name="Content Placeholder 2"/>
          <p:cNvSpPr>
            <a:spLocks noGrp="1"/>
          </p:cNvSpPr>
          <p:nvPr>
            <p:ph idx="1"/>
          </p:nvPr>
        </p:nvSpPr>
        <p:spPr/>
        <p:txBody>
          <a:bodyPr/>
          <a:lstStyle/>
          <a:p>
            <a:r>
              <a:rPr lang="en-US" dirty="0"/>
              <a:t>St. Peter denying the Lord out of fear.  </a:t>
            </a:r>
            <a:endParaRPr lang="en-US" dirty="0" smtClean="0"/>
          </a:p>
          <a:p>
            <a:r>
              <a:rPr lang="en-US" dirty="0" smtClean="0"/>
              <a:t>He </a:t>
            </a:r>
            <a:r>
              <a:rPr lang="en-US" dirty="0"/>
              <a:t>believed that Christ was the Son of God, but denied Him out of fear.  </a:t>
            </a:r>
            <a:endParaRPr lang="en-US" dirty="0" smtClean="0"/>
          </a:p>
          <a:p>
            <a:r>
              <a:rPr lang="en-US" dirty="0" smtClean="0"/>
              <a:t>Later </a:t>
            </a:r>
            <a:r>
              <a:rPr lang="en-US" dirty="0"/>
              <a:t>this same man was martyred for the sake of Christ</a:t>
            </a:r>
            <a:r>
              <a:rPr lang="en-US" dirty="0" smtClean="0"/>
              <a:t>.</a:t>
            </a:r>
          </a:p>
          <a:p>
            <a:r>
              <a:rPr lang="en-US" dirty="0" smtClean="0"/>
              <a:t>We can have faith in some areas, but not others – areas of weakness</a:t>
            </a:r>
            <a:endParaRPr lang="en-US" dirty="0"/>
          </a:p>
        </p:txBody>
      </p:sp>
    </p:spTree>
    <p:extLst>
      <p:ext uri="{BB962C8B-B14F-4D97-AF65-F5344CB8AC3E}">
        <p14:creationId xmlns:p14="http://schemas.microsoft.com/office/powerpoint/2010/main" val="569830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faith?</a:t>
            </a:r>
            <a:endParaRPr lang="en-US" dirty="0"/>
          </a:p>
        </p:txBody>
      </p:sp>
      <p:sp>
        <p:nvSpPr>
          <p:cNvPr id="3" name="Content Placeholder 2"/>
          <p:cNvSpPr>
            <a:spLocks noGrp="1"/>
          </p:cNvSpPr>
          <p:nvPr>
            <p:ph idx="1"/>
          </p:nvPr>
        </p:nvSpPr>
        <p:spPr/>
        <p:txBody>
          <a:bodyPr/>
          <a:lstStyle/>
          <a:p>
            <a:r>
              <a:rPr lang="en-US" dirty="0"/>
              <a:t>Does going to Church mean we are Christians?</a:t>
            </a:r>
          </a:p>
          <a:p>
            <a:r>
              <a:rPr lang="en-US" dirty="0"/>
              <a:t>Does having friends who are Christians mean we are Christians?</a:t>
            </a:r>
          </a:p>
          <a:p>
            <a:r>
              <a:rPr lang="en-US" dirty="0"/>
              <a:t>Does having parents that are Christians mean we are Christians?</a:t>
            </a:r>
          </a:p>
          <a:p>
            <a:r>
              <a:rPr lang="en-US" dirty="0"/>
              <a:t>Does preaching and teaching, and even performing miracles mean we are Christians?</a:t>
            </a:r>
          </a:p>
          <a:p>
            <a:endParaRPr lang="en-US" dirty="0"/>
          </a:p>
        </p:txBody>
      </p:sp>
    </p:spTree>
    <p:extLst>
      <p:ext uri="{BB962C8B-B14F-4D97-AF65-F5344CB8AC3E}">
        <p14:creationId xmlns:p14="http://schemas.microsoft.com/office/powerpoint/2010/main" val="3612256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faith?</a:t>
            </a:r>
          </a:p>
        </p:txBody>
      </p:sp>
      <p:sp>
        <p:nvSpPr>
          <p:cNvPr id="3" name="Content Placeholder 2"/>
          <p:cNvSpPr>
            <a:spLocks noGrp="1"/>
          </p:cNvSpPr>
          <p:nvPr>
            <p:ph idx="1"/>
          </p:nvPr>
        </p:nvSpPr>
        <p:spPr/>
        <p:txBody>
          <a:bodyPr>
            <a:normAutofit fontScale="70000" lnSpcReduction="20000"/>
          </a:bodyPr>
          <a:lstStyle/>
          <a:p>
            <a:pPr>
              <a:lnSpc>
                <a:spcPct val="120000"/>
              </a:lnSpc>
            </a:pPr>
            <a:r>
              <a:rPr lang="en-US" b="1" dirty="0"/>
              <a:t>Luke </a:t>
            </a:r>
            <a:r>
              <a:rPr lang="en-US" b="1" dirty="0" smtClean="0"/>
              <a:t>13:23-27</a:t>
            </a:r>
            <a:r>
              <a:rPr lang="en-US" dirty="0"/>
              <a:t/>
            </a:r>
            <a:br>
              <a:rPr lang="en-US" dirty="0"/>
            </a:br>
            <a:r>
              <a:rPr lang="en-US" dirty="0" smtClean="0"/>
              <a:t>Then </a:t>
            </a:r>
            <a:r>
              <a:rPr lang="en-US" dirty="0"/>
              <a:t>one said to Him, "Lord, are there few who are saved</a:t>
            </a:r>
            <a:r>
              <a:rPr lang="en-US" dirty="0" smtClean="0"/>
              <a:t>?"  "Strive </a:t>
            </a:r>
            <a:r>
              <a:rPr lang="en-US" dirty="0"/>
              <a:t>to enter through the narrow gate, for many, I say to you, will seek to enter and will not be </a:t>
            </a:r>
            <a:r>
              <a:rPr lang="en-US" dirty="0" smtClean="0"/>
              <a:t>able. When </a:t>
            </a:r>
            <a:r>
              <a:rPr lang="en-US" dirty="0"/>
              <a:t>once the Master of the house has risen up and shut the door, and you begin to stand outside and knock at the door, saying, "Lord, Lord, open for us,' and He will answer and say to you, "I do not know you, where you are from</a:t>
            </a:r>
            <a:r>
              <a:rPr lang="en-US" dirty="0" smtClean="0"/>
              <a:t>,' then </a:t>
            </a:r>
            <a:r>
              <a:rPr lang="en-US" dirty="0"/>
              <a:t>you will begin to say, "We ate and drank in Your presence, and You taught in our streets</a:t>
            </a:r>
            <a:r>
              <a:rPr lang="en-US" dirty="0" smtClean="0"/>
              <a:t>.' But </a:t>
            </a:r>
            <a:r>
              <a:rPr lang="en-US" dirty="0"/>
              <a:t>He will say, "I tell you I do not know you, where you are from. Depart from Me, all you workers of iniquity.'</a:t>
            </a:r>
          </a:p>
          <a:p>
            <a:pPr>
              <a:lnSpc>
                <a:spcPct val="120000"/>
              </a:lnSpc>
            </a:pPr>
            <a:endParaRPr lang="en-US" dirty="0"/>
          </a:p>
        </p:txBody>
      </p:sp>
    </p:spTree>
    <p:extLst>
      <p:ext uri="{BB962C8B-B14F-4D97-AF65-F5344CB8AC3E}">
        <p14:creationId xmlns:p14="http://schemas.microsoft.com/office/powerpoint/2010/main" val="839060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faith?</a:t>
            </a:r>
          </a:p>
        </p:txBody>
      </p:sp>
      <p:sp>
        <p:nvSpPr>
          <p:cNvPr id="3" name="Content Placeholder 2"/>
          <p:cNvSpPr>
            <a:spLocks noGrp="1"/>
          </p:cNvSpPr>
          <p:nvPr>
            <p:ph idx="1"/>
          </p:nvPr>
        </p:nvSpPr>
        <p:spPr/>
        <p:txBody>
          <a:bodyPr/>
          <a:lstStyle/>
          <a:p>
            <a:r>
              <a:rPr lang="en-US" b="1" dirty="0"/>
              <a:t>Hebrews </a:t>
            </a:r>
            <a:r>
              <a:rPr lang="en-US" b="1" dirty="0" smtClean="0"/>
              <a:t>11:6</a:t>
            </a:r>
            <a:br>
              <a:rPr lang="en-US" b="1" dirty="0" smtClean="0"/>
            </a:br>
            <a:r>
              <a:rPr lang="en-US" dirty="0" smtClean="0"/>
              <a:t>But </a:t>
            </a:r>
            <a:r>
              <a:rPr lang="en-US" dirty="0"/>
              <a:t>without faith it is impossible to please Him, for he who comes to God must believe that He is, and that He is a </a:t>
            </a:r>
            <a:r>
              <a:rPr lang="en-US" dirty="0" err="1"/>
              <a:t>rewarder</a:t>
            </a:r>
            <a:r>
              <a:rPr lang="en-US" dirty="0"/>
              <a:t> of those who diligently seek Him.</a:t>
            </a:r>
          </a:p>
        </p:txBody>
      </p:sp>
    </p:spTree>
    <p:extLst>
      <p:ext uri="{BB962C8B-B14F-4D97-AF65-F5344CB8AC3E}">
        <p14:creationId xmlns:p14="http://schemas.microsoft.com/office/powerpoint/2010/main" val="28610983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53</TotalTime>
  <Words>1118</Words>
  <Application>Microsoft Office PowerPoint</Application>
  <PresentationFormat>On-screen Show (4:3)</PresentationFormat>
  <Paragraphs>110</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Foundry</vt:lpstr>
      <vt:lpstr>Learning to Apply Our Faith</vt:lpstr>
      <vt:lpstr>What is faith?</vt:lpstr>
      <vt:lpstr>What is faith?</vt:lpstr>
      <vt:lpstr>What is faith?</vt:lpstr>
      <vt:lpstr>What is faith?</vt:lpstr>
      <vt:lpstr>What is faith?</vt:lpstr>
      <vt:lpstr>What is faith?</vt:lpstr>
      <vt:lpstr>What is faith?</vt:lpstr>
      <vt:lpstr>What is faith?</vt:lpstr>
      <vt:lpstr>Case Study #1: Attachment</vt:lpstr>
      <vt:lpstr>Case Study #1: Attachment</vt:lpstr>
      <vt:lpstr>Case Study #2: Worry</vt:lpstr>
      <vt:lpstr>Case Study #2: Worry</vt:lpstr>
      <vt:lpstr>Case Study #3: Purity</vt:lpstr>
      <vt:lpstr>Case Study #3: Purity</vt:lpstr>
      <vt:lpstr>Case Study #4: Forgiveness</vt:lpstr>
      <vt:lpstr>Case Study #4: Forgiveness</vt:lpstr>
      <vt:lpstr>Case Study #5: Prayer</vt:lpstr>
      <vt:lpstr>Case Study #5: Prayer</vt:lpstr>
      <vt:lpstr>Case Study #6: Guarding from Sin</vt:lpstr>
      <vt:lpstr>Case Study #6: Guarding from Sin</vt:lpstr>
      <vt:lpstr>Case Study #7: Perseverance</vt:lpstr>
      <vt:lpstr>Case Study #7: Perseverance</vt:lpstr>
      <vt:lpstr>Case Study #8: All things work for good</vt:lpstr>
      <vt:lpstr>Case Study #8: All things work for good</vt:lpstr>
      <vt:lpstr>Case Study #9: Rest in God</vt:lpstr>
      <vt:lpstr>Case Study #9: Rest in God</vt:lpstr>
      <vt:lpstr>Case Study #10: Wrath of God</vt:lpstr>
      <vt:lpstr>Case Study #10: Wrath of God</vt:lpstr>
      <vt:lpstr>Conclusion</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to Apply Our Faith</dc:title>
  <dc:creator>Nader</dc:creator>
  <cp:lastModifiedBy>Nader</cp:lastModifiedBy>
  <cp:revision>12</cp:revision>
  <dcterms:created xsi:type="dcterms:W3CDTF">2011-06-12T02:15:10Z</dcterms:created>
  <dcterms:modified xsi:type="dcterms:W3CDTF">2011-06-12T03:09:02Z</dcterms:modified>
</cp:coreProperties>
</file>