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6" r:id="rId2"/>
    <p:sldId id="257" r:id="rId3"/>
    <p:sldId id="268" r:id="rId4"/>
    <p:sldId id="258" r:id="rId5"/>
    <p:sldId id="269" r:id="rId6"/>
    <p:sldId id="259" r:id="rId7"/>
    <p:sldId id="260" r:id="rId8"/>
    <p:sldId id="270" r:id="rId9"/>
    <p:sldId id="277" r:id="rId10"/>
    <p:sldId id="261" r:id="rId11"/>
    <p:sldId id="271" r:id="rId12"/>
    <p:sldId id="273" r:id="rId13"/>
    <p:sldId id="272" r:id="rId14"/>
    <p:sldId id="275" r:id="rId15"/>
    <p:sldId id="263" r:id="rId16"/>
    <p:sldId id="265" r:id="rId17"/>
    <p:sldId id="276" r:id="rId18"/>
    <p:sldId id="264" r:id="rId19"/>
    <p:sldId id="274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93BC5-93A7-4B09-AF69-30F6541609B1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1DEB5-9503-483F-BFA6-95B2611E0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22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DEB5-9503-483F-BFA6-95B2611E0C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25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DEB5-9503-483F-BFA6-95B2611E0C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4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8D65025-599F-4713-B5AD-9B43B7DA4C63}" type="datetimeFigureOut">
              <a:rPr lang="en-US" smtClean="0"/>
              <a:t>6/4/2011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54F0F95-E60A-4517-9BA6-9600DDAAFE4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 is greater than Moses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h e b r e w s 3 : 1 - 6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041" y="37011"/>
            <a:ext cx="23050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"/>
            <a:ext cx="258127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6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Christ is more glorious than 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57400"/>
            <a:ext cx="7848600" cy="3355848"/>
          </a:xfrm>
        </p:spPr>
        <p:txBody>
          <a:bodyPr>
            <a:normAutofit/>
          </a:bodyPr>
          <a:lstStyle/>
          <a:p>
            <a:r>
              <a:rPr lang="en-US" sz="2400" dirty="0"/>
              <a:t>Hebrews 3:3</a:t>
            </a:r>
          </a:p>
          <a:p>
            <a:pPr marL="68580" indent="0">
              <a:buNone/>
            </a:pPr>
            <a:r>
              <a:rPr lang="en-US" sz="2400" dirty="0" smtClean="0"/>
              <a:t>3) </a:t>
            </a:r>
            <a:r>
              <a:rPr lang="en-US" sz="2400" dirty="0"/>
              <a:t>For this One has been counted worthy of more glory than Moses, inasmuch as He who built the house has more honor than the house.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 flipH="1">
            <a:off x="8458200" y="5410200"/>
            <a:ext cx="228600" cy="381000"/>
          </a:xfrm>
        </p:spPr>
        <p:txBody>
          <a:bodyPr>
            <a:no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237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Christ is more glorious than 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Here, the Spirit of God asserts that Christ is more excellent </a:t>
            </a:r>
            <a:r>
              <a:rPr lang="en-US" sz="2400" dirty="0" smtClean="0"/>
              <a:t>than Moses </a:t>
            </a:r>
            <a:r>
              <a:rPr lang="en-US" sz="2400" dirty="0"/>
              <a:t>the greatest of Jewish prophets!</a:t>
            </a:r>
          </a:p>
          <a:p>
            <a:r>
              <a:rPr lang="en-US" sz="2400" dirty="0"/>
              <a:t> Moses’ face once shone with </a:t>
            </a:r>
            <a:r>
              <a:rPr lang="en-US" sz="2400" dirty="0" smtClean="0"/>
              <a:t>the glory </a:t>
            </a:r>
            <a:r>
              <a:rPr lang="en-US" sz="2400" dirty="0"/>
              <a:t>of God, but it was only a </a:t>
            </a:r>
            <a:r>
              <a:rPr lang="en-US" sz="2400" dirty="0" smtClean="0"/>
              <a:t>reflection </a:t>
            </a:r>
            <a:r>
              <a:rPr lang="en-US" sz="2400" dirty="0"/>
              <a:t>– a transitory glory.</a:t>
            </a:r>
          </a:p>
          <a:p>
            <a:r>
              <a:rPr lang="en-US" sz="2400" dirty="0"/>
              <a:t>On the other hand, Christ’s glory is a “ the glory that </a:t>
            </a:r>
            <a:r>
              <a:rPr lang="en-US" sz="2400"/>
              <a:t>excels</a:t>
            </a:r>
            <a:r>
              <a:rPr lang="en-US" sz="2400" smtClean="0"/>
              <a:t>.” (</a:t>
            </a:r>
            <a:r>
              <a:rPr lang="en-US" sz="2400" dirty="0"/>
              <a:t>2 Corinthians 3:10).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Christ is the builder of the house which Moses is a part 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399"/>
            <a:ext cx="7772400" cy="3276601"/>
          </a:xfrm>
        </p:spPr>
        <p:txBody>
          <a:bodyPr/>
          <a:lstStyle/>
          <a:p>
            <a:r>
              <a:rPr lang="en-US" sz="2400" dirty="0"/>
              <a:t>Hebrews 3:4</a:t>
            </a:r>
          </a:p>
          <a:p>
            <a:pPr marL="68580" indent="0">
              <a:buNone/>
            </a:pPr>
            <a:r>
              <a:rPr lang="en-US" sz="2400" dirty="0" smtClean="0"/>
              <a:t> 4 </a:t>
            </a:r>
            <a:r>
              <a:rPr lang="en-US" sz="2400" dirty="0"/>
              <a:t>For every house is built by someone, but He who built all </a:t>
            </a:r>
            <a:r>
              <a:rPr lang="en-US" sz="2400" dirty="0" smtClean="0"/>
              <a:t>    things </a:t>
            </a:r>
            <a:r>
              <a:rPr lang="en-US" sz="2400" dirty="0"/>
              <a:t>is God.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Christ is the builder of the house which Moses is a part 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Moses was a great leader in the house of Israel, but only by appointment of the One who built it</a:t>
            </a:r>
          </a:p>
          <a:p>
            <a:r>
              <a:rPr lang="en-US" sz="2400" dirty="0"/>
              <a:t>In other words, Moses was called to be a servant of the house which Christ built.</a:t>
            </a:r>
          </a:p>
          <a:p>
            <a:r>
              <a:rPr lang="en-US" sz="2400" dirty="0"/>
              <a:t>As an added emphasis to Christ’s superiority over Moses, it is said in verse 4: Christ has not only built “the house” but also “all things”. He created all things </a:t>
            </a:r>
            <a:r>
              <a:rPr lang="en-US" sz="2400" dirty="0" smtClean="0"/>
              <a:t>( </a:t>
            </a:r>
            <a:r>
              <a:rPr lang="en-US" sz="2400" dirty="0"/>
              <a:t>Hebrews 1:2; John 1:3), including Israel. That is evidence of His divinity. Thus how much greater glory than Moses is He justly entitled 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5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Christ is the builder of the house which Moses is a part 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As an added emphasis to Christ’s superiority over Moses, it is said in verse 4: Christ has not only built “the house” but also “all things”. He created all things ( Hebrews 1:2; John 1:3), including Israel. That is evidence of His divinity. Thus how much greater glory than Moses is He justly entitled </a:t>
            </a:r>
            <a:r>
              <a:rPr lang="en-US" dirty="0" smtClean="0"/>
              <a:t>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Christ is the Son, but Moses a servant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7772400" cy="3877056"/>
          </a:xfrm>
        </p:spPr>
        <p:txBody>
          <a:bodyPr>
            <a:normAutofit/>
          </a:bodyPr>
          <a:lstStyle/>
          <a:p>
            <a:r>
              <a:rPr lang="en-US" sz="2400" dirty="0"/>
              <a:t>Hebrews </a:t>
            </a:r>
            <a:r>
              <a:rPr lang="en-US" sz="2400" dirty="0" smtClean="0"/>
              <a:t>3:5-6</a:t>
            </a:r>
            <a:endParaRPr lang="en-US" sz="2400" dirty="0"/>
          </a:p>
          <a:p>
            <a:pPr marL="525780" indent="-457200">
              <a:buAutoNum type="arabicParenR" startAt="5"/>
            </a:pPr>
            <a:r>
              <a:rPr lang="en-US" sz="2400" dirty="0" smtClean="0"/>
              <a:t>And </a:t>
            </a:r>
            <a:r>
              <a:rPr lang="en-US" sz="2400" dirty="0"/>
              <a:t>Moses indeed was faithful in all His house as a servant, for a testimony of those things which would be spoken afterward, </a:t>
            </a:r>
            <a:endParaRPr lang="en-US" sz="2400" dirty="0" smtClean="0"/>
          </a:p>
          <a:p>
            <a:pPr marL="525780" indent="-457200">
              <a:buAutoNum type="arabicParenR" startAt="5"/>
            </a:pPr>
            <a:r>
              <a:rPr lang="en-US" sz="2400" dirty="0" smtClean="0"/>
              <a:t> </a:t>
            </a:r>
            <a:r>
              <a:rPr lang="en-US" sz="2400" dirty="0"/>
              <a:t>B</a:t>
            </a:r>
            <a:r>
              <a:rPr lang="en-US" sz="2400" dirty="0" smtClean="0"/>
              <a:t>ut </a:t>
            </a:r>
            <a:r>
              <a:rPr lang="en-US" sz="2400" dirty="0"/>
              <a:t>Christ as a Son over His own house, whose house we are if we hold fast the confidence and the rejoicing of the hope firm to the end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962400" y="1219200"/>
            <a:ext cx="5029200" cy="46482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4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389" y="1600200"/>
            <a:ext cx="7239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There was a special purpose for Moses’ role as a faithful servant in the house of Israel which Christ built to be a witness of the things that would be revealed in the future. Moses served as a prototype of Jesus the Messiah that was to come (15 “The LORD your God will raise up for you a Prophet like me from your midst, from your brethren. Him you shall hear,). (18 I will raise up for them a Prophet like you from among their brethren, and will put My words in His mouth, and He shall speak to them all that I command Him.(Deuteronomy 18:15, 18). </a:t>
            </a:r>
          </a:p>
          <a:p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178518" y="452846"/>
            <a:ext cx="7277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Christ is the Son, but Moses a servant</a:t>
            </a:r>
          </a:p>
        </p:txBody>
      </p:sp>
    </p:spTree>
    <p:extLst>
      <p:ext uri="{BB962C8B-B14F-4D97-AF65-F5344CB8AC3E}">
        <p14:creationId xmlns:p14="http://schemas.microsoft.com/office/powerpoint/2010/main" val="249015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Christ is the Son, but Moses a servant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Unlike Moses, Christ was not a servant. </a:t>
            </a:r>
            <a:r>
              <a:rPr lang="en-US" sz="2400" dirty="0" smtClean="0"/>
              <a:t>Christ is the </a:t>
            </a:r>
            <a:r>
              <a:rPr lang="en-US" sz="2400" dirty="0"/>
              <a:t>son over his own house; whose house are we” </a:t>
            </a:r>
          </a:p>
          <a:p>
            <a:r>
              <a:rPr lang="en-US" sz="2400" dirty="0"/>
              <a:t>(Jesus said, “And a slave does not abide in the house forever, but a son abides forever.  (John 8:35,) </a:t>
            </a:r>
          </a:p>
          <a:p>
            <a:r>
              <a:rPr lang="en-US" sz="2400" dirty="0"/>
              <a:t>St. John Chrysostom comments by saying, [Moses cared for others' possessions, but the Lord Jesus cares for His private </a:t>
            </a:r>
            <a:r>
              <a:rPr lang="en-US" sz="2400" dirty="0" smtClean="0"/>
              <a:t>possessions.] </a:t>
            </a:r>
            <a:r>
              <a:rPr lang="en-US" sz="2400" dirty="0"/>
              <a:t>This means, He cares for us, His house, His holy temple and the subject of His kingdom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057400"/>
            <a:ext cx="739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Moses had an important role in God’s plan, but he was only a part of the house. Christ is the founder  of the household. The house of Christ is made up of believers whether Jews or Gentiles.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762000" y="861200"/>
            <a:ext cx="7222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Christ is the </a:t>
            </a:r>
            <a:r>
              <a:rPr lang="en-US" sz="3600" dirty="0" smtClean="0"/>
              <a:t>Son but </a:t>
            </a:r>
            <a:r>
              <a:rPr lang="en-US" sz="3600" dirty="0"/>
              <a:t>Moses a servant</a:t>
            </a:r>
          </a:p>
        </p:txBody>
      </p:sp>
    </p:spTree>
    <p:extLst>
      <p:ext uri="{BB962C8B-B14F-4D97-AF65-F5344CB8AC3E}">
        <p14:creationId xmlns:p14="http://schemas.microsoft.com/office/powerpoint/2010/main" val="20470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Christ was no less faithful than </a:t>
            </a:r>
            <a:r>
              <a:rPr lang="en-US" sz="2400" dirty="0" smtClean="0"/>
              <a:t>Moses, even  greater </a:t>
            </a:r>
          </a:p>
          <a:p>
            <a:r>
              <a:rPr lang="en-US" sz="2400" dirty="0" smtClean="0"/>
              <a:t>Christ </a:t>
            </a:r>
            <a:r>
              <a:rPr lang="en-US" sz="2400" dirty="0"/>
              <a:t>is more glorious than </a:t>
            </a:r>
            <a:r>
              <a:rPr lang="en-US" sz="2400" dirty="0" smtClean="0"/>
              <a:t>Moses</a:t>
            </a:r>
          </a:p>
          <a:p>
            <a:r>
              <a:rPr lang="en-US" sz="2400" dirty="0" smtClean="0"/>
              <a:t>Christ </a:t>
            </a:r>
            <a:r>
              <a:rPr lang="en-US" sz="2400" dirty="0"/>
              <a:t>is the builder of the house which Moses is a part </a:t>
            </a:r>
            <a:r>
              <a:rPr lang="en-US" sz="2400" dirty="0" smtClean="0"/>
              <a:t>of</a:t>
            </a:r>
          </a:p>
          <a:p>
            <a:r>
              <a:rPr lang="en-US" sz="2400" dirty="0"/>
              <a:t>Christ is the Son, but Moses a servant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0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From the opening lines of the Epistle to the Hebrews, </a:t>
            </a:r>
            <a:r>
              <a:rPr lang="en-US" sz="2400" dirty="0" smtClean="0"/>
              <a:t>the greatness </a:t>
            </a:r>
            <a:r>
              <a:rPr lang="en-US" sz="2400" dirty="0"/>
              <a:t>of Christ is established. He is the greatest </a:t>
            </a:r>
            <a:r>
              <a:rPr lang="en-US" sz="2400" dirty="0" smtClean="0"/>
              <a:t>and the </a:t>
            </a:r>
            <a:r>
              <a:rPr lang="en-US" sz="2400" dirty="0"/>
              <a:t>ultimate prophet through whom God had </a:t>
            </a:r>
            <a:r>
              <a:rPr lang="en-US" sz="2400" dirty="0" smtClean="0"/>
              <a:t>revealed Himself </a:t>
            </a:r>
          </a:p>
          <a:p>
            <a:r>
              <a:rPr lang="en-US" sz="2400" dirty="0" smtClean="0"/>
              <a:t> 1) God</a:t>
            </a:r>
            <a:r>
              <a:rPr lang="en-US" sz="2400" dirty="0"/>
              <a:t>, who at various times and in various ways spoke in </a:t>
            </a:r>
            <a:r>
              <a:rPr lang="en-US" sz="2400" dirty="0" smtClean="0"/>
              <a:t>	time </a:t>
            </a:r>
            <a:r>
              <a:rPr lang="en-US" sz="2400" dirty="0"/>
              <a:t>past to the fathers by the </a:t>
            </a:r>
            <a:r>
              <a:rPr lang="en-US" sz="2400" dirty="0" smtClean="0"/>
              <a:t>prophets</a:t>
            </a:r>
          </a:p>
          <a:p>
            <a:pPr marL="6858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2) </a:t>
            </a:r>
            <a:r>
              <a:rPr lang="en-US" sz="2400" dirty="0"/>
              <a:t>H</a:t>
            </a:r>
            <a:r>
              <a:rPr lang="en-US" sz="2400" dirty="0" smtClean="0"/>
              <a:t>as </a:t>
            </a:r>
            <a:r>
              <a:rPr lang="en-US" sz="2400" dirty="0"/>
              <a:t>in these last days spoken to us by His Son, whom </a:t>
            </a:r>
            <a:r>
              <a:rPr lang="en-US" sz="2400" dirty="0" smtClean="0"/>
              <a:t>  	He has </a:t>
            </a:r>
            <a:r>
              <a:rPr lang="en-US" sz="2400" dirty="0"/>
              <a:t>appointed heir of all things, through whom also </a:t>
            </a:r>
            <a:r>
              <a:rPr lang="en-US" sz="2400" dirty="0" smtClean="0"/>
              <a:t>	He made </a:t>
            </a:r>
            <a:r>
              <a:rPr lang="en-US" sz="2400" dirty="0"/>
              <a:t>the worlds;.(Hebrews </a:t>
            </a:r>
            <a:r>
              <a:rPr lang="en-US" sz="2400" dirty="0" smtClean="0"/>
              <a:t>1:1-2)</a:t>
            </a:r>
            <a:endParaRPr lang="en-US" sz="2400" dirty="0"/>
          </a:p>
          <a:p>
            <a:endParaRPr lang="en-US" dirty="0" smtClean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33600"/>
            <a:ext cx="7772400" cy="1143000"/>
          </a:xfrm>
        </p:spPr>
        <p:txBody>
          <a:bodyPr/>
          <a:lstStyle/>
          <a:p>
            <a:r>
              <a:rPr lang="en-US" dirty="0" smtClean="0"/>
              <a:t>    GLORY BE  TO GOD FOREVER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52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This greatness of Christ over the prophets is repeated in Hebrews chapter 3 where Christ is proven to be greater than the prophet Moses.</a:t>
            </a:r>
          </a:p>
          <a:p>
            <a:r>
              <a:rPr lang="en-US" sz="2800" dirty="0"/>
              <a:t> But why was Moses considered for comparison ?</a:t>
            </a:r>
          </a:p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788230"/>
            <a:ext cx="1140199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6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Moses </a:t>
            </a:r>
            <a:r>
              <a:rPr lang="en-US" sz="2400" dirty="0"/>
              <a:t>grew up to be appointed by God to deliver Israel </a:t>
            </a:r>
            <a:r>
              <a:rPr lang="en-US" sz="2400" dirty="0" smtClean="0"/>
              <a:t>out of </a:t>
            </a:r>
            <a:r>
              <a:rPr lang="en-US" sz="2400" dirty="0"/>
              <a:t>Egypt, where they had lived as slaves for 430 </a:t>
            </a:r>
            <a:r>
              <a:rPr lang="en-US" sz="2400" dirty="0" smtClean="0"/>
              <a:t>years</a:t>
            </a:r>
          </a:p>
          <a:p>
            <a:r>
              <a:rPr lang="en-US" sz="2400" dirty="0"/>
              <a:t>It is written of Moses (</a:t>
            </a:r>
            <a:r>
              <a:rPr lang="en-US" sz="2400" dirty="0" smtClean="0"/>
              <a:t> </a:t>
            </a:r>
            <a:r>
              <a:rPr lang="en-US" sz="2400" dirty="0"/>
              <a:t>So the LORD spoke to Moses face to face, as a man speaks to his </a:t>
            </a:r>
            <a:r>
              <a:rPr lang="en-US" sz="2400" dirty="0" smtClean="0"/>
              <a:t>friend) </a:t>
            </a:r>
            <a:r>
              <a:rPr lang="en-US" sz="2400" dirty="0"/>
              <a:t>(Exodus 33:11). </a:t>
            </a:r>
            <a:endParaRPr lang="en-US" sz="2400" dirty="0" smtClean="0"/>
          </a:p>
          <a:p>
            <a:r>
              <a:rPr lang="en-US" sz="2400" dirty="0"/>
              <a:t>Moses saw the glory of God; and the glow of the divine glory reflected from his face . (So when Aaron and all the children of Israel saw Moses, behold, the skin of his face shone, and they were afraid to come near him.)( Exodus 34:30).</a:t>
            </a:r>
          </a:p>
          <a:p>
            <a:endParaRPr lang="en-US" sz="24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462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620000" cy="419099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greatest significance to the Jewish people was the fact </a:t>
            </a:r>
            <a:r>
              <a:rPr lang="en-US" sz="2400" dirty="0" smtClean="0"/>
              <a:t>that the </a:t>
            </a:r>
            <a:r>
              <a:rPr lang="en-US" sz="2400" dirty="0"/>
              <a:t>law (Torah) came through Moses. In fact, the law </a:t>
            </a:r>
            <a:r>
              <a:rPr lang="en-US" sz="2400" dirty="0" smtClean="0"/>
              <a:t>became so </a:t>
            </a:r>
            <a:r>
              <a:rPr lang="en-US" sz="2400" dirty="0"/>
              <a:t>identified with Moses that it was commonly referred to </a:t>
            </a:r>
            <a:r>
              <a:rPr lang="en-US" sz="2400" dirty="0" smtClean="0"/>
              <a:t>as the </a:t>
            </a:r>
            <a:r>
              <a:rPr lang="en-US" sz="2400" dirty="0"/>
              <a:t>“law of Moses”. </a:t>
            </a:r>
          </a:p>
          <a:p>
            <a:r>
              <a:rPr lang="en-US" sz="2400" dirty="0" smtClean="0"/>
              <a:t> Moses </a:t>
            </a:r>
            <a:r>
              <a:rPr lang="en-US" sz="2400" dirty="0"/>
              <a:t>had not only given them the </a:t>
            </a:r>
            <a:r>
              <a:rPr lang="en-US" sz="2400" dirty="0" smtClean="0"/>
              <a:t>Ten Commandments</a:t>
            </a:r>
            <a:r>
              <a:rPr lang="en-US" sz="2400" dirty="0"/>
              <a:t>; </a:t>
            </a:r>
            <a:r>
              <a:rPr lang="en-US" sz="2400" dirty="0" smtClean="0"/>
              <a:t>the </a:t>
            </a:r>
            <a:r>
              <a:rPr lang="en-US" sz="2400" dirty="0"/>
              <a:t>priesthood and sacrifices were instituted </a:t>
            </a:r>
            <a:r>
              <a:rPr lang="en-US" sz="2400" dirty="0" smtClean="0"/>
              <a:t>through him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smtClean="0"/>
              <a:t>Finally</a:t>
            </a:r>
            <a:r>
              <a:rPr lang="en-US" sz="2400" dirty="0"/>
              <a:t>, when he died, God Himself dug his </a:t>
            </a:r>
            <a:r>
              <a:rPr lang="en-US" sz="2400" dirty="0" smtClean="0"/>
              <a:t>grave .So </a:t>
            </a:r>
            <a:r>
              <a:rPr lang="en-US" sz="2400" dirty="0"/>
              <a:t>Moses the servant of the LORD died there in the land of Moab, according to the word of the LORD. 6 And He buried him in a valley in the land of Moab, opposite Beth </a:t>
            </a:r>
            <a:r>
              <a:rPr lang="en-US" sz="2400" dirty="0" err="1"/>
              <a:t>Peor</a:t>
            </a:r>
            <a:r>
              <a:rPr lang="en-US" sz="2400" dirty="0"/>
              <a:t>; but no one knows his grave to this day</a:t>
            </a:r>
            <a:r>
              <a:rPr lang="en-US" sz="2400" dirty="0" smtClean="0"/>
              <a:t>. (Deuteronomy </a:t>
            </a:r>
            <a:r>
              <a:rPr lang="en-US" sz="2400" dirty="0"/>
              <a:t>34:5-6).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8100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Introduction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872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352800"/>
            <a:ext cx="7772400" cy="1981200"/>
          </a:xfrm>
        </p:spPr>
        <p:txBody>
          <a:bodyPr>
            <a:normAutofit/>
          </a:bodyPr>
          <a:lstStyle/>
          <a:p>
            <a:r>
              <a:rPr lang="en-US" sz="2400" dirty="0"/>
              <a:t>The high </a:t>
            </a:r>
            <a:r>
              <a:rPr lang="en-US" sz="2400" dirty="0" smtClean="0"/>
              <a:t>honor </a:t>
            </a:r>
            <a:r>
              <a:rPr lang="en-US" sz="2400" dirty="0"/>
              <a:t>that the Jews had rendered to Moses is </a:t>
            </a:r>
            <a:r>
              <a:rPr lang="en-US" sz="2400" dirty="0" smtClean="0"/>
              <a:t>not without </a:t>
            </a:r>
            <a:r>
              <a:rPr lang="en-US" sz="2400" dirty="0"/>
              <a:t>basis as the Old Testament Scriptures has this </a:t>
            </a:r>
            <a:r>
              <a:rPr lang="en-US" sz="2400" dirty="0" smtClean="0"/>
              <a:t>testimony concerning </a:t>
            </a:r>
            <a:r>
              <a:rPr lang="en-US" sz="2400" dirty="0"/>
              <a:t>him: “But since then there has not arisen in Israel a prophet like Moses, whom the LORD knew face to face</a:t>
            </a:r>
            <a:r>
              <a:rPr lang="en-US" sz="2400" dirty="0" smtClean="0"/>
              <a:t>,” </a:t>
            </a:r>
            <a:r>
              <a:rPr lang="en-US" sz="2400" dirty="0"/>
              <a:t>(</a:t>
            </a:r>
            <a:r>
              <a:rPr lang="en-US" sz="2400" dirty="0" smtClean="0"/>
              <a:t>Deuteronomy 34:10</a:t>
            </a:r>
            <a:r>
              <a:rPr lang="en-US" sz="2400" dirty="0"/>
              <a:t>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0"/>
            <a:ext cx="2438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92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249362"/>
          </a:xfrm>
        </p:spPr>
        <p:txBody>
          <a:bodyPr>
            <a:normAutofit/>
          </a:bodyPr>
          <a:lstStyle/>
          <a:p>
            <a:r>
              <a:rPr lang="en-US" dirty="0"/>
              <a:t>Christ was no less faithful than 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133600"/>
            <a:ext cx="8229600" cy="3279648"/>
          </a:xfrm>
        </p:spPr>
        <p:txBody>
          <a:bodyPr>
            <a:noAutofit/>
          </a:bodyPr>
          <a:lstStyle/>
          <a:p>
            <a:r>
              <a:rPr lang="en-US" sz="2400" dirty="0"/>
              <a:t>Hebrews </a:t>
            </a:r>
            <a:r>
              <a:rPr lang="en-US" sz="2400" dirty="0" smtClean="0"/>
              <a:t>3:1-2</a:t>
            </a:r>
          </a:p>
          <a:p>
            <a:pPr marL="68580" indent="0">
              <a:buNone/>
            </a:pPr>
            <a:r>
              <a:rPr lang="en-US" sz="2400" dirty="0" smtClean="0"/>
              <a:t>1) </a:t>
            </a:r>
            <a:r>
              <a:rPr lang="en-US" sz="2400" dirty="0"/>
              <a:t>Therefore, holy brethren, partakers of the heavenly calling, consider the Apostle and High Priest of our confession, Christ Jesus</a:t>
            </a:r>
            <a:r>
              <a:rPr lang="en-US" sz="2400" dirty="0" smtClean="0"/>
              <a:t>,</a:t>
            </a:r>
          </a:p>
          <a:p>
            <a:pPr marL="68580" indent="0">
              <a:buNone/>
            </a:pPr>
            <a:r>
              <a:rPr lang="en-US" sz="2400" dirty="0" smtClean="0"/>
              <a:t>2) </a:t>
            </a:r>
            <a:r>
              <a:rPr lang="en-US" sz="2400" dirty="0"/>
              <a:t>who was faithful to Him who appointed Him, as Moses also was faithful in all His house. 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 flipH="1">
            <a:off x="8991600" y="5257800"/>
            <a:ext cx="152400" cy="685800"/>
          </a:xfrm>
        </p:spPr>
        <p:txBody>
          <a:bodyPr>
            <a:no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66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Christ was no less faithful than 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book of Hebrews </a:t>
            </a:r>
            <a:r>
              <a:rPr lang="en-US" sz="2400" dirty="0"/>
              <a:t>presents Jesus as an equal, even a greater prophet than Moses was. </a:t>
            </a:r>
            <a:r>
              <a:rPr lang="en-US" sz="2400" dirty="0" smtClean="0"/>
              <a:t>(why?)</a:t>
            </a:r>
            <a:endParaRPr lang="en-US" sz="2400" dirty="0"/>
          </a:p>
          <a:p>
            <a:r>
              <a:rPr lang="en-US" sz="2400" dirty="0"/>
              <a:t>Moses had lapses in his faithfulness but Jesus was absolutely and perfectly faithful to the Father who sent Him to the world. He always did the Father's will. </a:t>
            </a:r>
          </a:p>
          <a:p>
            <a:r>
              <a:rPr lang="en-US" sz="2400" dirty="0"/>
              <a:t>Jesus said, “And He who sent Me is with Me. The Father has not left Me alone, for I always do those things that please Him</a:t>
            </a:r>
            <a:r>
              <a:rPr lang="en-US" sz="2400" dirty="0" smtClean="0"/>
              <a:t>.”  </a:t>
            </a:r>
            <a:r>
              <a:rPr lang="en-US" sz="2400" dirty="0"/>
              <a:t>(John 8:29).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1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St. Ambrose comments on this apostolic phrase by saying,</a:t>
            </a:r>
          </a:p>
          <a:p>
            <a:pPr marL="68580" indent="0">
              <a:buNone/>
            </a:pPr>
            <a:r>
              <a:rPr lang="en-US" sz="2400" dirty="0"/>
              <a:t>[Here we see that the Apostle said, Jesus was appointed, He took </a:t>
            </a:r>
            <a:r>
              <a:rPr lang="en-US" sz="2400" dirty="0" smtClean="0"/>
              <a:t>a flesh </a:t>
            </a:r>
            <a:r>
              <a:rPr lang="en-US" sz="2400" dirty="0"/>
              <a:t>from the seed of Abraham, obviously emphasizing the point </a:t>
            </a:r>
            <a:r>
              <a:rPr lang="en-US" sz="2400" dirty="0" smtClean="0"/>
              <a:t>of start </a:t>
            </a:r>
            <a:r>
              <a:rPr lang="en-US" sz="2400" dirty="0"/>
              <a:t>of the body, for how could he make </a:t>
            </a:r>
            <a:r>
              <a:rPr lang="en-US" sz="2400" dirty="0" smtClean="0"/>
              <a:t>propitiation </a:t>
            </a:r>
            <a:r>
              <a:rPr lang="en-US" sz="2400" dirty="0"/>
              <a:t>for the sins </a:t>
            </a:r>
            <a:r>
              <a:rPr lang="en-US" sz="2400" dirty="0" smtClean="0"/>
              <a:t>of the </a:t>
            </a:r>
            <a:r>
              <a:rPr lang="en-US" sz="2400" dirty="0"/>
              <a:t>people except in His flesh? Because He suffered according to </a:t>
            </a:r>
            <a:r>
              <a:rPr lang="en-US" sz="2400" dirty="0" smtClean="0"/>
              <a:t>the flesh</a:t>
            </a:r>
            <a:r>
              <a:rPr lang="en-US" sz="2400" dirty="0"/>
              <a:t>, as it was said . Moreover He is the High Priest, who shared His</a:t>
            </a:r>
          </a:p>
        </p:txBody>
      </p:sp>
    </p:spTree>
    <p:extLst>
      <p:ext uri="{BB962C8B-B14F-4D97-AF65-F5344CB8AC3E}">
        <p14:creationId xmlns:p14="http://schemas.microsoft.com/office/powerpoint/2010/main" val="27726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TC101859862[[fn=Urban Pop]]</Template>
  <TotalTime>1171</TotalTime>
  <Words>1358</Words>
  <Application>Microsoft Office PowerPoint</Application>
  <PresentationFormat>On-screen Show (4:3)</PresentationFormat>
  <Paragraphs>68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Urban Pop</vt:lpstr>
      <vt:lpstr>Christ is greater than Moses</vt:lpstr>
      <vt:lpstr>Introduction</vt:lpstr>
      <vt:lpstr>Introduction</vt:lpstr>
      <vt:lpstr>Introduction</vt:lpstr>
      <vt:lpstr>PowerPoint Presentation</vt:lpstr>
      <vt:lpstr>Introduction</vt:lpstr>
      <vt:lpstr>Christ was no less faithful than Moses</vt:lpstr>
      <vt:lpstr>Christ was no less faithful than Moses</vt:lpstr>
      <vt:lpstr>Introduction</vt:lpstr>
      <vt:lpstr>Christ is more glorious than Moses</vt:lpstr>
      <vt:lpstr>Christ is more glorious than Moses</vt:lpstr>
      <vt:lpstr>Christ is the builder of the house which Moses is a part of</vt:lpstr>
      <vt:lpstr>Christ is the builder of the house which Moses is a part of</vt:lpstr>
      <vt:lpstr>Christ is the builder of the house which Moses is a part of</vt:lpstr>
      <vt:lpstr>Christ is the Son, but Moses a servant</vt:lpstr>
      <vt:lpstr>PowerPoint Presentation</vt:lpstr>
      <vt:lpstr>Christ is the Son, but Moses a servant </vt:lpstr>
      <vt:lpstr>PowerPoint Presentation</vt:lpstr>
      <vt:lpstr>Conclusion</vt:lpstr>
      <vt:lpstr>    GLORY BE  TO GOD FOREVER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 is greater than Moses</dc:title>
  <dc:creator>Hanan</dc:creator>
  <cp:lastModifiedBy>Sercel</cp:lastModifiedBy>
  <cp:revision>40</cp:revision>
  <dcterms:created xsi:type="dcterms:W3CDTF">2011-06-02T02:14:36Z</dcterms:created>
  <dcterms:modified xsi:type="dcterms:W3CDTF">2011-06-05T03:49:01Z</dcterms:modified>
</cp:coreProperties>
</file>