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73"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Franklin Gothic Medium" pitchFamily="34" charset="0"/>
        <a:ea typeface="+mn-ea"/>
        <a:cs typeface="Arial" charset="0"/>
      </a:defRPr>
    </a:lvl1pPr>
    <a:lvl2pPr marL="457200" algn="l" rtl="0" fontAlgn="base">
      <a:spcBef>
        <a:spcPct val="0"/>
      </a:spcBef>
      <a:spcAft>
        <a:spcPct val="0"/>
      </a:spcAft>
      <a:defRPr kern="1200">
        <a:solidFill>
          <a:schemeClr val="tx1"/>
        </a:solidFill>
        <a:latin typeface="Franklin Gothic Medium" pitchFamily="34" charset="0"/>
        <a:ea typeface="+mn-ea"/>
        <a:cs typeface="Arial" charset="0"/>
      </a:defRPr>
    </a:lvl2pPr>
    <a:lvl3pPr marL="914400" algn="l" rtl="0" fontAlgn="base">
      <a:spcBef>
        <a:spcPct val="0"/>
      </a:spcBef>
      <a:spcAft>
        <a:spcPct val="0"/>
      </a:spcAft>
      <a:defRPr kern="1200">
        <a:solidFill>
          <a:schemeClr val="tx1"/>
        </a:solidFill>
        <a:latin typeface="Franklin Gothic Medium" pitchFamily="34" charset="0"/>
        <a:ea typeface="+mn-ea"/>
        <a:cs typeface="Arial" charset="0"/>
      </a:defRPr>
    </a:lvl3pPr>
    <a:lvl4pPr marL="1371600" algn="l" rtl="0" fontAlgn="base">
      <a:spcBef>
        <a:spcPct val="0"/>
      </a:spcBef>
      <a:spcAft>
        <a:spcPct val="0"/>
      </a:spcAft>
      <a:defRPr kern="1200">
        <a:solidFill>
          <a:schemeClr val="tx1"/>
        </a:solidFill>
        <a:latin typeface="Franklin Gothic Medium" pitchFamily="34" charset="0"/>
        <a:ea typeface="+mn-ea"/>
        <a:cs typeface="Arial" charset="0"/>
      </a:defRPr>
    </a:lvl4pPr>
    <a:lvl5pPr marL="1828800" algn="l" rtl="0" fontAlgn="base">
      <a:spcBef>
        <a:spcPct val="0"/>
      </a:spcBef>
      <a:spcAft>
        <a:spcPct val="0"/>
      </a:spcAft>
      <a:defRPr kern="1200">
        <a:solidFill>
          <a:schemeClr val="tx1"/>
        </a:solidFill>
        <a:latin typeface="Franklin Gothic Medium" pitchFamily="34" charset="0"/>
        <a:ea typeface="+mn-ea"/>
        <a:cs typeface="Arial" charset="0"/>
      </a:defRPr>
    </a:lvl5pPr>
    <a:lvl6pPr marL="2286000" algn="l" defTabSz="914400" rtl="0" eaLnBrk="1" latinLnBrk="0" hangingPunct="1">
      <a:defRPr kern="1200">
        <a:solidFill>
          <a:schemeClr val="tx1"/>
        </a:solidFill>
        <a:latin typeface="Franklin Gothic Medium" pitchFamily="34" charset="0"/>
        <a:ea typeface="+mn-ea"/>
        <a:cs typeface="Arial" charset="0"/>
      </a:defRPr>
    </a:lvl6pPr>
    <a:lvl7pPr marL="2743200" algn="l" defTabSz="914400" rtl="0" eaLnBrk="1" latinLnBrk="0" hangingPunct="1">
      <a:defRPr kern="1200">
        <a:solidFill>
          <a:schemeClr val="tx1"/>
        </a:solidFill>
        <a:latin typeface="Franklin Gothic Medium" pitchFamily="34" charset="0"/>
        <a:ea typeface="+mn-ea"/>
        <a:cs typeface="Arial" charset="0"/>
      </a:defRPr>
    </a:lvl7pPr>
    <a:lvl8pPr marL="3200400" algn="l" defTabSz="914400" rtl="0" eaLnBrk="1" latinLnBrk="0" hangingPunct="1">
      <a:defRPr kern="1200">
        <a:solidFill>
          <a:schemeClr val="tx1"/>
        </a:solidFill>
        <a:latin typeface="Franklin Gothic Medium" pitchFamily="34" charset="0"/>
        <a:ea typeface="+mn-ea"/>
        <a:cs typeface="Arial" charset="0"/>
      </a:defRPr>
    </a:lvl8pPr>
    <a:lvl9pPr marL="3657600" algn="l" defTabSz="914400" rtl="0" eaLnBrk="1" latinLnBrk="0" hangingPunct="1">
      <a:defRPr kern="1200">
        <a:solidFill>
          <a:schemeClr val="tx1"/>
        </a:solidFill>
        <a:latin typeface="Franklin Gothic Medium"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260" autoAdjust="0"/>
    <p:restoredTop sz="94629" autoAdjust="0"/>
  </p:normalViewPr>
  <p:slideViewPr>
    <p:cSldViewPr>
      <p:cViewPr varScale="1">
        <p:scale>
          <a:sx n="111" d="100"/>
          <a:sy n="111" d="100"/>
        </p:scale>
        <p:origin x="-1614" y="-78"/>
      </p:cViewPr>
      <p:guideLst>
        <p:guide orient="horz" pos="2160"/>
        <p:guide pos="2880"/>
      </p:guideLst>
    </p:cSldViewPr>
  </p:slideViewPr>
  <p:outlineViewPr>
    <p:cViewPr>
      <p:scale>
        <a:sx n="33" d="100"/>
        <a:sy n="33" d="100"/>
      </p:scale>
      <p:origin x="0" y="1530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7010400" y="152400"/>
            <a:ext cx="1981200" cy="65563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152400" y="153988"/>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Subtitle 2"/>
          <p:cNvSpPr>
            <a:spLocks noGrp="1"/>
          </p:cNvSpPr>
          <p:nvPr>
            <p:ph type="subTitle" idx="1"/>
          </p:nvPr>
        </p:nvSpPr>
        <p:spPr>
          <a:xfrm>
            <a:off x="7010400" y="2052960"/>
            <a:ext cx="1981200" cy="1828800"/>
          </a:xfrm>
        </p:spPr>
        <p:txBody>
          <a:bodyPr anchor="ct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n-US" smtClean="0"/>
              <a:t>Click to edit Master title style</a:t>
            </a:r>
            <a:endParaRPr lang="en-US" dirty="0"/>
          </a:p>
        </p:txBody>
      </p:sp>
      <p:sp>
        <p:nvSpPr>
          <p:cNvPr id="6" name="Date Placeholder 9"/>
          <p:cNvSpPr>
            <a:spLocks noGrp="1"/>
          </p:cNvSpPr>
          <p:nvPr>
            <p:ph type="dt" sz="half" idx="10"/>
          </p:nvPr>
        </p:nvSpPr>
        <p:spPr/>
        <p:txBody>
          <a:bodyPr/>
          <a:lstStyle>
            <a:lvl1pPr>
              <a:defRPr>
                <a:solidFill>
                  <a:schemeClr val="bg2"/>
                </a:solidFill>
              </a:defRPr>
            </a:lvl1pPr>
          </a:lstStyle>
          <a:p>
            <a:pPr>
              <a:defRPr/>
            </a:pPr>
            <a:fld id="{AF29DC9B-5840-49FA-B44E-B0B56205E155}" type="datetimeFigureOut">
              <a:rPr lang="en-US"/>
              <a:pPr>
                <a:defRPr/>
              </a:pPr>
              <a:t>3/19/2011</a:t>
            </a:fld>
            <a:endParaRPr lang="en-US"/>
          </a:p>
        </p:txBody>
      </p:sp>
      <p:sp>
        <p:nvSpPr>
          <p:cNvPr id="7" name="Slide Number Placeholder 10"/>
          <p:cNvSpPr>
            <a:spLocks noGrp="1"/>
          </p:cNvSpPr>
          <p:nvPr>
            <p:ph type="sldNum" sz="quarter" idx="11"/>
          </p:nvPr>
        </p:nvSpPr>
        <p:spPr/>
        <p:txBody>
          <a:bodyPr/>
          <a:lstStyle>
            <a:lvl1pPr>
              <a:defRPr>
                <a:solidFill>
                  <a:srgbClr val="FFFFFF"/>
                </a:solidFill>
              </a:defRPr>
            </a:lvl1pPr>
          </a:lstStyle>
          <a:p>
            <a:pPr>
              <a:defRPr/>
            </a:pPr>
            <a:fld id="{BE125077-1051-4D87-BDF1-F5DBB2A42B50}" type="slidenum">
              <a:rPr lang="en-US"/>
              <a:pPr>
                <a:defRPr/>
              </a:pPr>
              <a:t>‹#›</a:t>
            </a:fld>
            <a:endParaRPr lang="en-US"/>
          </a:p>
        </p:txBody>
      </p:sp>
      <p:sp>
        <p:nvSpPr>
          <p:cNvPr id="8" name="Footer Placeholder 11"/>
          <p:cNvSpPr>
            <a:spLocks noGrp="1"/>
          </p:cNvSpPr>
          <p:nvPr>
            <p:ph type="ftr" sz="quarter" idx="12"/>
          </p:nvPr>
        </p:nvSpPr>
        <p:spPr/>
        <p:txBody>
          <a:bodyPr/>
          <a:lstStyle>
            <a:lvl1pPr>
              <a:defRPr>
                <a:solidFill>
                  <a:schemeClr val="bg2"/>
                </a:solidFill>
              </a:defRPr>
            </a:lvl1pPr>
          </a:lstStyle>
          <a:p>
            <a:pPr>
              <a:defRPr/>
            </a:pPr>
            <a:endParaRPr lang="en-US"/>
          </a:p>
        </p:txBody>
      </p:sp>
    </p:spTree>
    <p:extLst>
      <p:ext uri="{BB962C8B-B14F-4D97-AF65-F5344CB8AC3E}">
        <p14:creationId xmlns:p14="http://schemas.microsoft.com/office/powerpoint/2010/main" val="4206806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6"/>
          <p:cNvSpPr>
            <a:spLocks noGrp="1"/>
          </p:cNvSpPr>
          <p:nvPr>
            <p:ph type="title"/>
          </p:nvPr>
        </p:nvSpPr>
        <p:spPr/>
        <p:txBody>
          <a:bodyPr/>
          <a:lstStyle/>
          <a:p>
            <a:r>
              <a:rPr lang="en-US" smtClean="0"/>
              <a:t>Click to edit Master title style</a:t>
            </a:r>
            <a:endParaRPr lang="en-US"/>
          </a:p>
        </p:txBody>
      </p:sp>
      <p:sp>
        <p:nvSpPr>
          <p:cNvPr id="4" name="Date Placeholder 3"/>
          <p:cNvSpPr>
            <a:spLocks noGrp="1"/>
          </p:cNvSpPr>
          <p:nvPr>
            <p:ph type="dt" sz="half" idx="10"/>
          </p:nvPr>
        </p:nvSpPr>
        <p:spPr/>
        <p:txBody>
          <a:bodyPr/>
          <a:lstStyle>
            <a:lvl1pPr>
              <a:defRPr/>
            </a:lvl1pPr>
          </a:lstStyle>
          <a:p>
            <a:pPr>
              <a:defRPr/>
            </a:pPr>
            <a:fld id="{75DBFE2A-5B5B-463A-B248-69D11829FF6A}" type="datetimeFigureOut">
              <a:rPr lang="en-US"/>
              <a:pPr>
                <a:defRPr/>
              </a:pPr>
              <a:t>3/19/2011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a:ln/>
        </p:spPr>
        <p:txBody>
          <a:bodyPr/>
          <a:lstStyle>
            <a:lvl1pPr>
              <a:defRPr/>
            </a:lvl1pPr>
          </a:lstStyle>
          <a:p>
            <a:pPr>
              <a:defRPr/>
            </a:pPr>
            <a:fld id="{4564BB9A-971E-4A4D-A30C-CA5CB41B1FBA}" type="slidenum">
              <a:rPr lang="en-US"/>
              <a:pPr>
                <a:defRPr/>
              </a:pPr>
              <a:t>‹#›</a:t>
            </a:fld>
            <a:endParaRPr lang="en-US"/>
          </a:p>
        </p:txBody>
      </p:sp>
    </p:spTree>
    <p:extLst>
      <p:ext uri="{BB962C8B-B14F-4D97-AF65-F5344CB8AC3E}">
        <p14:creationId xmlns:p14="http://schemas.microsoft.com/office/powerpoint/2010/main" val="1412455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
        <p:nvSpPr>
          <p:cNvPr id="5" name="Date Placeholder 3"/>
          <p:cNvSpPr>
            <a:spLocks noGrp="1"/>
          </p:cNvSpPr>
          <p:nvPr>
            <p:ph type="dt" sz="half" idx="10"/>
          </p:nvPr>
        </p:nvSpPr>
        <p:spPr/>
        <p:txBody>
          <a:bodyPr/>
          <a:lstStyle>
            <a:lvl1pPr>
              <a:defRPr/>
            </a:lvl1pPr>
          </a:lstStyle>
          <a:p>
            <a:pPr>
              <a:defRPr/>
            </a:pPr>
            <a:fld id="{3A9B414C-C532-4348-8B37-99DA96857C0F}" type="datetimeFigureOut">
              <a:rPr lang="en-US"/>
              <a:pPr>
                <a:defRPr/>
              </a:pPr>
              <a:t>3/19/2011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a:ln/>
        </p:spPr>
        <p:txBody>
          <a:bodyPr/>
          <a:lstStyle>
            <a:lvl1pPr>
              <a:defRPr/>
            </a:lvl1pPr>
          </a:lstStyle>
          <a:p>
            <a:pPr>
              <a:defRPr/>
            </a:pPr>
            <a:fld id="{510E27EB-6A72-4397-98E1-39D69CAD8174}" type="slidenum">
              <a:rPr lang="en-US"/>
              <a:pPr>
                <a:defRPr/>
              </a:pPr>
              <a:t>‹#›</a:t>
            </a:fld>
            <a:endParaRPr lang="en-US"/>
          </a:p>
        </p:txBody>
      </p:sp>
    </p:spTree>
    <p:extLst>
      <p:ext uri="{BB962C8B-B14F-4D97-AF65-F5344CB8AC3E}">
        <p14:creationId xmlns:p14="http://schemas.microsoft.com/office/powerpoint/2010/main" val="3232223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9"/>
          <p:cNvSpPr>
            <a:spLocks noGrp="1"/>
          </p:cNvSpPr>
          <p:nvPr>
            <p:ph type="title"/>
          </p:nvPr>
        </p:nvSpPr>
        <p:spPr/>
        <p:txBody>
          <a:bodyPr/>
          <a:lstStyle/>
          <a:p>
            <a:r>
              <a:rPr lang="en-US" smtClean="0"/>
              <a:t>Click to edit Master title style</a:t>
            </a:r>
            <a:endParaRPr lang="en-US"/>
          </a:p>
        </p:txBody>
      </p:sp>
      <p:sp>
        <p:nvSpPr>
          <p:cNvPr id="7" name="Date Placeholder 3"/>
          <p:cNvSpPr>
            <a:spLocks noGrp="1"/>
          </p:cNvSpPr>
          <p:nvPr>
            <p:ph type="dt" sz="half" idx="10"/>
          </p:nvPr>
        </p:nvSpPr>
        <p:spPr/>
        <p:txBody>
          <a:bodyPr/>
          <a:lstStyle>
            <a:lvl1pPr>
              <a:defRPr/>
            </a:lvl1pPr>
          </a:lstStyle>
          <a:p>
            <a:pPr>
              <a:defRPr/>
            </a:pPr>
            <a:fld id="{AF203C99-1313-4A7D-8398-C3A8A9750D3E}" type="datetimeFigureOut">
              <a:rPr lang="en-US"/>
              <a:pPr>
                <a:defRPr/>
              </a:pPr>
              <a:t>3/19/2011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a:ln/>
        </p:spPr>
        <p:txBody>
          <a:bodyPr/>
          <a:lstStyle>
            <a:lvl1pPr>
              <a:defRPr/>
            </a:lvl1pPr>
          </a:lstStyle>
          <a:p>
            <a:pPr>
              <a:defRPr/>
            </a:pPr>
            <a:fld id="{AD0A3869-DAD8-4723-9C92-81324BA467D3}" type="slidenum">
              <a:rPr lang="en-US"/>
              <a:pPr>
                <a:defRPr/>
              </a:pPr>
              <a:t>‹#›</a:t>
            </a:fld>
            <a:endParaRPr lang="en-US"/>
          </a:p>
        </p:txBody>
      </p:sp>
    </p:spTree>
    <p:extLst>
      <p:ext uri="{BB962C8B-B14F-4D97-AF65-F5344CB8AC3E}">
        <p14:creationId xmlns:p14="http://schemas.microsoft.com/office/powerpoint/2010/main" val="2116650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99F764BF-AC2E-41B1-9740-EC67CEEB6750}" type="datetimeFigureOut">
              <a:rPr lang="en-US"/>
              <a:pPr>
                <a:defRPr/>
              </a:pPr>
              <a:t>3/19/2011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ln/>
        </p:spPr>
        <p:txBody>
          <a:bodyPr/>
          <a:lstStyle>
            <a:lvl1pPr>
              <a:defRPr/>
            </a:lvl1pPr>
          </a:lstStyle>
          <a:p>
            <a:pPr>
              <a:defRPr/>
            </a:pPr>
            <a:fld id="{DBE556B8-F0BE-4559-B8D3-411C14D032EF}" type="slidenum">
              <a:rPr lang="en-US"/>
              <a:pPr>
                <a:defRPr/>
              </a:pPr>
              <a:t>‹#›</a:t>
            </a:fld>
            <a:endParaRPr lang="en-US"/>
          </a:p>
        </p:txBody>
      </p:sp>
    </p:spTree>
    <p:extLst>
      <p:ext uri="{BB962C8B-B14F-4D97-AF65-F5344CB8AC3E}">
        <p14:creationId xmlns:p14="http://schemas.microsoft.com/office/powerpoint/2010/main" val="2352366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0E9539A-E572-4CEA-8541-26614A37179D}" type="datetimeFigureOut">
              <a:rPr lang="en-US"/>
              <a:pPr>
                <a:defRPr/>
              </a:pPr>
              <a:t>3/19/2011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a:ln/>
        </p:spPr>
        <p:txBody>
          <a:bodyPr/>
          <a:lstStyle>
            <a:lvl1pPr>
              <a:defRPr/>
            </a:lvl1pPr>
          </a:lstStyle>
          <a:p>
            <a:pPr>
              <a:defRPr/>
            </a:pPr>
            <a:fld id="{CB315FDA-6CF0-48AA-A709-15C08E3170A3}" type="slidenum">
              <a:rPr lang="en-US"/>
              <a:pPr>
                <a:defRPr/>
              </a:pPr>
              <a:t>‹#›</a:t>
            </a:fld>
            <a:endParaRPr lang="en-US"/>
          </a:p>
        </p:txBody>
      </p:sp>
    </p:spTree>
    <p:extLst>
      <p:ext uri="{BB962C8B-B14F-4D97-AF65-F5344CB8AC3E}">
        <p14:creationId xmlns:p14="http://schemas.microsoft.com/office/powerpoint/2010/main" val="5619727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5125"/>
            <a:ext cx="8831263" cy="50450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152400" y="152400"/>
            <a:ext cx="8813800" cy="1346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Placeholder 1"/>
          <p:cNvSpPr>
            <a:spLocks noGrp="1"/>
          </p:cNvSpPr>
          <p:nvPr>
            <p:ph type="title"/>
          </p:nvPr>
        </p:nvSpPr>
        <p:spPr>
          <a:xfrm>
            <a:off x="381000" y="355600"/>
            <a:ext cx="8382000" cy="10541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719263"/>
            <a:ext cx="8407400" cy="44069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71475" y="6356350"/>
            <a:ext cx="2133600" cy="274638"/>
          </a:xfrm>
          <a:prstGeom prst="rect">
            <a:avLst/>
          </a:prstGeom>
        </p:spPr>
        <p:txBody>
          <a:bodyPr vert="horz" lIns="91440" tIns="45720" rIns="91440" bIns="45720" rtlCol="0" anchor="ctr"/>
          <a:lstStyle>
            <a:lvl1pPr algn="l" fontAlgn="auto">
              <a:spcBef>
                <a:spcPts val="0"/>
              </a:spcBef>
              <a:spcAft>
                <a:spcPts val="0"/>
              </a:spcAft>
              <a:defRPr sz="1100">
                <a:solidFill>
                  <a:schemeClr val="tx2"/>
                </a:solidFill>
                <a:latin typeface="+mn-lt"/>
                <a:cs typeface="+mn-cs"/>
              </a:defRPr>
            </a:lvl1pPr>
          </a:lstStyle>
          <a:p>
            <a:pPr>
              <a:defRPr/>
            </a:pPr>
            <a:fld id="{D8B6F751-CDB4-4E05-BDB0-B97517713839}" type="datetimeFigureOut">
              <a:rPr lang="en-US"/>
              <a:pPr>
                <a:defRPr/>
              </a:pPr>
              <a:t>3/19/2011</a:t>
            </a:fld>
            <a:endParaRPr lang="en-US"/>
          </a:p>
        </p:txBody>
      </p:sp>
      <p:sp>
        <p:nvSpPr>
          <p:cNvPr id="5" name="Footer Placeholder 4"/>
          <p:cNvSpPr>
            <a:spLocks noGrp="1"/>
          </p:cNvSpPr>
          <p:nvPr>
            <p:ph type="ftr" sz="quarter" idx="3"/>
          </p:nvPr>
        </p:nvSpPr>
        <p:spPr>
          <a:xfrm>
            <a:off x="3048000" y="6356350"/>
            <a:ext cx="3352800" cy="274638"/>
          </a:xfrm>
          <a:prstGeom prst="rect">
            <a:avLst/>
          </a:prstGeom>
        </p:spPr>
        <p:txBody>
          <a:bodyPr vert="horz" lIns="91440" tIns="45720" rIns="91440" bIns="45720" rtlCol="0" anchor="ctr"/>
          <a:lstStyle>
            <a:lvl1pPr algn="ctr" fontAlgn="auto">
              <a:spcBef>
                <a:spcPts val="0"/>
              </a:spcBef>
              <a:spcAft>
                <a:spcPts val="0"/>
              </a:spcAft>
              <a:defRPr sz="1100">
                <a:solidFill>
                  <a:schemeClr val="tx2"/>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234363" y="6354763"/>
            <a:ext cx="582612" cy="274637"/>
          </a:xfrm>
          <a:prstGeom prst="rect">
            <a:avLst/>
          </a:prstGeom>
          <a:ln w="19050">
            <a:noFill/>
          </a:ln>
        </p:spPr>
        <p:txBody>
          <a:bodyPr vert="horz" lIns="91440" tIns="45720" rIns="91440" bIns="45720" rtlCol="0" anchor="ctr"/>
          <a:lstStyle>
            <a:lvl1pPr algn="ctr" fontAlgn="auto">
              <a:spcBef>
                <a:spcPts val="0"/>
              </a:spcBef>
              <a:spcAft>
                <a:spcPts val="0"/>
              </a:spcAft>
              <a:defRPr sz="1100">
                <a:solidFill>
                  <a:schemeClr val="tx2"/>
                </a:solidFill>
                <a:latin typeface="+mn-lt"/>
                <a:cs typeface="+mn-cs"/>
              </a:defRPr>
            </a:lvl1pPr>
          </a:lstStyle>
          <a:p>
            <a:pPr>
              <a:defRPr/>
            </a:pPr>
            <a:fld id="{19BDBFE9-11FC-448D-AA9B-95EC430AEFC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36" r:id="rId1"/>
    <p:sldLayoutId id="2147483735" r:id="rId2"/>
    <p:sldLayoutId id="2147483734" r:id="rId3"/>
    <p:sldLayoutId id="2147483733" r:id="rId4"/>
    <p:sldLayoutId id="2147483732" r:id="rId5"/>
    <p:sldLayoutId id="2147483731" r:id="rId6"/>
  </p:sldLayoutIdLst>
  <p:txStyles>
    <p:titleStyle>
      <a:lvl1pPr algn="ctr" rtl="0" eaLnBrk="0" fontAlgn="base" hangingPunct="0">
        <a:spcBef>
          <a:spcPct val="0"/>
        </a:spcBef>
        <a:spcAft>
          <a:spcPct val="0"/>
        </a:spcAft>
        <a:defRPr sz="3200" kern="1200" cap="all" spc="200">
          <a:solidFill>
            <a:schemeClr val="bg1"/>
          </a:solidFill>
          <a:latin typeface="+mj-lt"/>
          <a:ea typeface="+mj-ea"/>
          <a:cs typeface="+mj-cs"/>
        </a:defRPr>
      </a:lvl1pPr>
      <a:lvl2pPr algn="ctr" rtl="0" eaLnBrk="0" fontAlgn="base" hangingPunct="0">
        <a:spcBef>
          <a:spcPct val="0"/>
        </a:spcBef>
        <a:spcAft>
          <a:spcPct val="0"/>
        </a:spcAft>
        <a:defRPr sz="3200">
          <a:solidFill>
            <a:schemeClr val="bg1"/>
          </a:solidFill>
          <a:latin typeface="Franklin Gothic Medium" pitchFamily="34" charset="0"/>
        </a:defRPr>
      </a:lvl2pPr>
      <a:lvl3pPr algn="ctr" rtl="0" eaLnBrk="0" fontAlgn="base" hangingPunct="0">
        <a:spcBef>
          <a:spcPct val="0"/>
        </a:spcBef>
        <a:spcAft>
          <a:spcPct val="0"/>
        </a:spcAft>
        <a:defRPr sz="3200">
          <a:solidFill>
            <a:schemeClr val="bg1"/>
          </a:solidFill>
          <a:latin typeface="Franklin Gothic Medium" pitchFamily="34" charset="0"/>
        </a:defRPr>
      </a:lvl3pPr>
      <a:lvl4pPr algn="ctr" rtl="0" eaLnBrk="0" fontAlgn="base" hangingPunct="0">
        <a:spcBef>
          <a:spcPct val="0"/>
        </a:spcBef>
        <a:spcAft>
          <a:spcPct val="0"/>
        </a:spcAft>
        <a:defRPr sz="3200">
          <a:solidFill>
            <a:schemeClr val="bg1"/>
          </a:solidFill>
          <a:latin typeface="Franklin Gothic Medium" pitchFamily="34" charset="0"/>
        </a:defRPr>
      </a:lvl4pPr>
      <a:lvl5pPr algn="ctr" rtl="0" eaLnBrk="0" fontAlgn="base" hangingPunct="0">
        <a:spcBef>
          <a:spcPct val="0"/>
        </a:spcBef>
        <a:spcAft>
          <a:spcPct val="0"/>
        </a:spcAft>
        <a:defRPr sz="3200">
          <a:solidFill>
            <a:schemeClr val="bg1"/>
          </a:solidFill>
          <a:latin typeface="Franklin Gothic Medium" pitchFamily="34" charset="0"/>
        </a:defRPr>
      </a:lvl5pPr>
      <a:lvl6pPr marL="457200" algn="ctr" rtl="0" fontAlgn="base">
        <a:spcBef>
          <a:spcPct val="0"/>
        </a:spcBef>
        <a:spcAft>
          <a:spcPct val="0"/>
        </a:spcAft>
        <a:defRPr sz="3200">
          <a:solidFill>
            <a:schemeClr val="bg1"/>
          </a:solidFill>
          <a:latin typeface="Franklin Gothic Medium" pitchFamily="34" charset="0"/>
        </a:defRPr>
      </a:lvl6pPr>
      <a:lvl7pPr marL="914400" algn="ctr" rtl="0" fontAlgn="base">
        <a:spcBef>
          <a:spcPct val="0"/>
        </a:spcBef>
        <a:spcAft>
          <a:spcPct val="0"/>
        </a:spcAft>
        <a:defRPr sz="3200">
          <a:solidFill>
            <a:schemeClr val="bg1"/>
          </a:solidFill>
          <a:latin typeface="Franklin Gothic Medium" pitchFamily="34" charset="0"/>
        </a:defRPr>
      </a:lvl7pPr>
      <a:lvl8pPr marL="1371600" algn="ctr" rtl="0" fontAlgn="base">
        <a:spcBef>
          <a:spcPct val="0"/>
        </a:spcBef>
        <a:spcAft>
          <a:spcPct val="0"/>
        </a:spcAft>
        <a:defRPr sz="3200">
          <a:solidFill>
            <a:schemeClr val="bg1"/>
          </a:solidFill>
          <a:latin typeface="Franklin Gothic Medium" pitchFamily="34" charset="0"/>
        </a:defRPr>
      </a:lvl8pPr>
      <a:lvl9pPr marL="1828800" algn="ctr" rtl="0" fontAlgn="base">
        <a:spcBef>
          <a:spcPct val="0"/>
        </a:spcBef>
        <a:spcAft>
          <a:spcPct val="0"/>
        </a:spcAft>
        <a:defRPr sz="3200">
          <a:solidFill>
            <a:schemeClr val="bg1"/>
          </a:solidFill>
          <a:latin typeface="Franklin Gothic Medium" pitchFamily="34" charset="0"/>
        </a:defRPr>
      </a:lvl9pPr>
    </p:titleStyle>
    <p:bodyStyle>
      <a:lvl1pPr marL="273050" indent="-228600" algn="l" rtl="0" eaLnBrk="0" fontAlgn="base" hangingPunct="0">
        <a:spcBef>
          <a:spcPct val="20000"/>
        </a:spcBef>
        <a:spcAft>
          <a:spcPct val="0"/>
        </a:spcAft>
        <a:buClr>
          <a:schemeClr val="accent1"/>
        </a:buClr>
        <a:buFont typeface="Wingdings 2" pitchFamily="18" charset="2"/>
        <a:buChar char=""/>
        <a:defRPr sz="2000" kern="1200" spc="150">
          <a:solidFill>
            <a:schemeClr val="tx2"/>
          </a:solidFill>
          <a:latin typeface="+mn-lt"/>
          <a:ea typeface="+mn-ea"/>
          <a:cs typeface="+mn-cs"/>
        </a:defRPr>
      </a:lvl1pPr>
      <a:lvl2pPr marL="547688" indent="-182563" algn="l" rtl="0" eaLnBrk="0" fontAlgn="base" hangingPunct="0">
        <a:spcBef>
          <a:spcPct val="20000"/>
        </a:spcBef>
        <a:spcAft>
          <a:spcPct val="0"/>
        </a:spcAft>
        <a:buClr>
          <a:schemeClr val="accent2"/>
        </a:buClr>
        <a:buFont typeface="Wingdings" pitchFamily="2" charset="2"/>
        <a:buChar char="§"/>
        <a:defRPr kern="1200" spc="100">
          <a:solidFill>
            <a:schemeClr val="tx2"/>
          </a:solidFill>
          <a:latin typeface="+mn-lt"/>
          <a:ea typeface="+mn-ea"/>
          <a:cs typeface="+mn-cs"/>
        </a:defRPr>
      </a:lvl2pPr>
      <a:lvl3pPr marL="822325" indent="-182563" algn="l" rtl="0" eaLnBrk="0" fontAlgn="base" hangingPunct="0">
        <a:spcBef>
          <a:spcPct val="20000"/>
        </a:spcBef>
        <a:spcAft>
          <a:spcPct val="0"/>
        </a:spcAft>
        <a:buClr>
          <a:srgbClr val="928B70"/>
        </a:buClr>
        <a:buFont typeface="Wingdings" pitchFamily="2" charset="2"/>
        <a:buChar char="§"/>
        <a:defRPr sz="1600" kern="1200" spc="100">
          <a:solidFill>
            <a:schemeClr val="tx2"/>
          </a:solidFill>
          <a:latin typeface="+mn-lt"/>
          <a:ea typeface="+mn-ea"/>
          <a:cs typeface="+mn-cs"/>
        </a:defRPr>
      </a:lvl3pPr>
      <a:lvl4pPr marL="1096963" indent="-182563" algn="l" rtl="0" eaLnBrk="0" fontAlgn="base" hangingPunct="0">
        <a:spcBef>
          <a:spcPct val="20000"/>
        </a:spcBef>
        <a:spcAft>
          <a:spcPct val="0"/>
        </a:spcAft>
        <a:buClr>
          <a:srgbClr val="87706B"/>
        </a:buClr>
        <a:buFont typeface="Wingdings" pitchFamily="2" charset="2"/>
        <a:buChar char="§"/>
        <a:defRPr sz="1400" kern="1200">
          <a:solidFill>
            <a:schemeClr val="tx2"/>
          </a:solidFill>
          <a:latin typeface="+mn-lt"/>
          <a:ea typeface="+mn-ea"/>
          <a:cs typeface="+mn-cs"/>
        </a:defRPr>
      </a:lvl4pPr>
      <a:lvl5pPr marL="1279525" indent="-182563" algn="l" rtl="0" eaLnBrk="0" fontAlgn="base" hangingPunct="0">
        <a:spcBef>
          <a:spcPct val="20000"/>
        </a:spcBef>
        <a:spcAft>
          <a:spcPct val="0"/>
        </a:spcAft>
        <a:buClr>
          <a:srgbClr val="6F777D"/>
        </a:buClr>
        <a:buFont typeface="Wingdings" pitchFamily="2" charset="2"/>
        <a:buChar char="§"/>
        <a:defRPr sz="1300" kern="1200" spc="10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bwMode="auto"/>
        <p:txBody>
          <a:bodyPr wrap="square" numCol="1" anchorCtr="0" compatLnSpc="1">
            <a:prstTxWarp prst="textNoShape">
              <a:avLst/>
            </a:prstTxWarp>
          </a:bodyPr>
          <a:lstStyle/>
          <a:p>
            <a:pPr eaLnBrk="1" hangingPunct="1"/>
            <a:r>
              <a:rPr lang="en-US" smtClean="0"/>
              <a:t>Pascha Tuesday</a:t>
            </a:r>
          </a:p>
        </p:txBody>
      </p:sp>
      <p:sp>
        <p:nvSpPr>
          <p:cNvPr id="2" name="Title 1"/>
          <p:cNvSpPr>
            <a:spLocks noGrp="1"/>
          </p:cNvSpPr>
          <p:nvPr>
            <p:ph type="title"/>
          </p:nvPr>
        </p:nvSpPr>
        <p:spPr/>
        <p:txBody>
          <a:bodyPr wrap="square" numCol="1" anchorCtr="0" compatLnSpc="1">
            <a:prstTxWarp prst="textNoShape">
              <a:avLst/>
            </a:prstTxWarp>
          </a:bodyPr>
          <a:lstStyle/>
          <a:p>
            <a:pPr eaLnBrk="1" hangingPunct="1"/>
            <a:r>
              <a:rPr lang="en-US" cap="none" dirty="0" smtClean="0"/>
              <a:t>Day of Opposition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1" dirty="0" smtClean="0"/>
              <a:t>Hosea 4:1</a:t>
            </a:r>
            <a:br>
              <a:rPr lang="en-US" b="1" dirty="0" smtClean="0"/>
            </a:br>
            <a:r>
              <a:rPr lang="en-US" dirty="0" smtClean="0"/>
              <a:t>Hear the word of the LORD, You children of Israel, For the LORD brings a charge against the inhabitants of the land: “There is no truth or mercy Or knowledge of God in the land.</a:t>
            </a:r>
          </a:p>
          <a:p>
            <a:r>
              <a:rPr lang="en-US" dirty="0" smtClean="0"/>
              <a:t>No truth</a:t>
            </a:r>
          </a:p>
          <a:p>
            <a:pPr lvl="1"/>
            <a:r>
              <a:rPr lang="en-US" dirty="0" smtClean="0"/>
              <a:t>Truth has been diluted and no longer has meaning</a:t>
            </a:r>
          </a:p>
          <a:p>
            <a:pPr lvl="1"/>
            <a:r>
              <a:rPr lang="en-US" dirty="0" smtClean="0"/>
              <a:t>Varies from person to person, and religion to religion</a:t>
            </a:r>
          </a:p>
          <a:p>
            <a:r>
              <a:rPr lang="en-US" dirty="0" smtClean="0"/>
              <a:t>No mercy</a:t>
            </a:r>
          </a:p>
          <a:p>
            <a:pPr lvl="1"/>
            <a:r>
              <a:rPr lang="en-US" dirty="0" smtClean="0"/>
              <a:t>Quick to cast judgment</a:t>
            </a:r>
          </a:p>
          <a:p>
            <a:pPr lvl="1"/>
            <a:r>
              <a:rPr lang="en-US" dirty="0" smtClean="0"/>
              <a:t>Pointing fingers and casting blame</a:t>
            </a:r>
          </a:p>
          <a:p>
            <a:r>
              <a:rPr lang="en-US" dirty="0" smtClean="0"/>
              <a:t>No knowledge of God</a:t>
            </a:r>
          </a:p>
          <a:p>
            <a:pPr lvl="1"/>
            <a:r>
              <a:rPr lang="en-US" dirty="0" smtClean="0"/>
              <a:t>Science has replaced God</a:t>
            </a:r>
          </a:p>
          <a:p>
            <a:pPr lvl="1"/>
            <a:r>
              <a:rPr lang="en-US" dirty="0" smtClean="0"/>
              <a:t>God is whoever people want Him to be</a:t>
            </a:r>
          </a:p>
          <a:p>
            <a:pPr lvl="1"/>
            <a:endParaRPr lang="en-US" dirty="0" smtClean="0"/>
          </a:p>
          <a:p>
            <a:endParaRPr lang="en-US" dirty="0" smtClean="0"/>
          </a:p>
        </p:txBody>
      </p:sp>
      <p:sp>
        <p:nvSpPr>
          <p:cNvPr id="62466" name="Rectangle 2"/>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US" cap="none" dirty="0" smtClean="0"/>
              <a:t>Hosea 4 – 1</a:t>
            </a:r>
            <a:r>
              <a:rPr lang="en-US" cap="none" baseline="30000" dirty="0" smtClean="0"/>
              <a:t>st</a:t>
            </a:r>
            <a:r>
              <a:rPr lang="en-US" cap="none" dirty="0" smtClean="0"/>
              <a:t> Hour of Tuesday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1" dirty="0" smtClean="0"/>
              <a:t>Hosea 4:2 </a:t>
            </a:r>
            <a:br>
              <a:rPr lang="en-US" b="1" dirty="0" smtClean="0"/>
            </a:br>
            <a:r>
              <a:rPr lang="en-US" dirty="0" smtClean="0"/>
              <a:t>By swearing and lying, Killing and stealing and committing adultery, They break all restraint, With bloodshed upon bloodshed.</a:t>
            </a:r>
            <a:endParaRPr lang="en-US" dirty="0"/>
          </a:p>
          <a:p>
            <a:r>
              <a:rPr lang="en-US" b="1" dirty="0" smtClean="0"/>
              <a:t>1 Timothy 3:1-5</a:t>
            </a:r>
            <a:r>
              <a:rPr lang="en-US" dirty="0" smtClean="0"/>
              <a:t/>
            </a:r>
            <a:br>
              <a:rPr lang="en-US" dirty="0" smtClean="0"/>
            </a:br>
            <a:r>
              <a:rPr lang="en-US" dirty="0" smtClean="0"/>
              <a:t>But </a:t>
            </a:r>
            <a:r>
              <a:rPr lang="en-US" dirty="0"/>
              <a:t>know this, that in the last days perilous times will come: </a:t>
            </a:r>
            <a:r>
              <a:rPr lang="en-US" dirty="0" smtClean="0"/>
              <a:t>For </a:t>
            </a:r>
            <a:r>
              <a:rPr lang="en-US" dirty="0"/>
              <a:t>men will be lovers of themselves, lovers of money, boasters, proud, blasphemers, disobedient to parents, unthankful, unholy, </a:t>
            </a:r>
            <a:r>
              <a:rPr lang="en-US" dirty="0" smtClean="0"/>
              <a:t>unloving</a:t>
            </a:r>
            <a:r>
              <a:rPr lang="en-US" dirty="0"/>
              <a:t>, unforgiving, slanderers, without self-control, brutal, despisers of good, </a:t>
            </a:r>
            <a:r>
              <a:rPr lang="en-US" dirty="0" smtClean="0"/>
              <a:t>traitors</a:t>
            </a:r>
            <a:r>
              <a:rPr lang="en-US" dirty="0"/>
              <a:t>, headstrong, haughty, lovers of pleasure rather than lovers of God, </a:t>
            </a:r>
            <a:r>
              <a:rPr lang="en-US" dirty="0" smtClean="0"/>
              <a:t>having </a:t>
            </a:r>
            <a:r>
              <a:rPr lang="en-US" dirty="0"/>
              <a:t>a form of godliness but denying its power.</a:t>
            </a:r>
            <a:endParaRPr lang="en-US" dirty="0" smtClean="0"/>
          </a:p>
        </p:txBody>
      </p:sp>
      <p:sp>
        <p:nvSpPr>
          <p:cNvPr id="63490" name="Rectangle 2"/>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US" cap="none" dirty="0" smtClean="0"/>
              <a:t>Sins of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en-US" b="1" dirty="0" smtClean="0"/>
              <a:t>Hosea 4:3 </a:t>
            </a:r>
            <a:br>
              <a:rPr lang="en-US" b="1" dirty="0" smtClean="0"/>
            </a:br>
            <a:r>
              <a:rPr lang="en-US" dirty="0" smtClean="0"/>
              <a:t>Therefore the land will mourn; And everyone who dwells there will waste away With the beasts of the field And the birds of the air; Even the fish of the sea will be taken away.</a:t>
            </a:r>
          </a:p>
          <a:p>
            <a:r>
              <a:rPr lang="en-US" dirty="0" smtClean="0"/>
              <a:t>The people will mourn</a:t>
            </a:r>
          </a:p>
          <a:p>
            <a:pPr lvl="1"/>
            <a:r>
              <a:rPr lang="en-US" dirty="0" smtClean="0"/>
              <a:t>Sadness &amp; despair</a:t>
            </a:r>
          </a:p>
          <a:p>
            <a:r>
              <a:rPr lang="en-US" dirty="0" smtClean="0"/>
              <a:t>The people will waste away</a:t>
            </a:r>
          </a:p>
          <a:p>
            <a:pPr lvl="1"/>
            <a:r>
              <a:rPr lang="en-US" dirty="0" smtClean="0"/>
              <a:t>Neglected &amp; forgotten</a:t>
            </a:r>
          </a:p>
          <a:p>
            <a:r>
              <a:rPr lang="en-US" dirty="0" smtClean="0"/>
              <a:t>Desolation &amp; decline</a:t>
            </a:r>
          </a:p>
          <a:p>
            <a:pPr lvl="1"/>
            <a:r>
              <a:rPr lang="en-US" dirty="0" smtClean="0"/>
              <a:t>Even natural resources diminish</a:t>
            </a:r>
          </a:p>
          <a:p>
            <a:r>
              <a:rPr lang="en-US" b="1" dirty="0"/>
              <a:t>Leviticus </a:t>
            </a:r>
            <a:r>
              <a:rPr lang="en-US" b="1" dirty="0" smtClean="0"/>
              <a:t>26:32</a:t>
            </a:r>
            <a:br>
              <a:rPr lang="en-US" b="1" dirty="0" smtClean="0"/>
            </a:br>
            <a:r>
              <a:rPr lang="en-US" dirty="0" smtClean="0"/>
              <a:t>I </a:t>
            </a:r>
            <a:r>
              <a:rPr lang="en-US" dirty="0"/>
              <a:t>will bring the land to desolation, and your enemies who dwell in it shall be astonished at it. </a:t>
            </a:r>
            <a:endParaRPr lang="en-US" dirty="0" smtClean="0"/>
          </a:p>
        </p:txBody>
      </p:sp>
      <p:sp>
        <p:nvSpPr>
          <p:cNvPr id="64514" name="Rectangle 2"/>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US" cap="none" dirty="0" smtClean="0"/>
              <a:t>The Land Will Mourn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1" dirty="0" smtClean="0"/>
              <a:t>Hosea 4:4 </a:t>
            </a:r>
            <a:br>
              <a:rPr lang="en-US" b="1" dirty="0" smtClean="0"/>
            </a:br>
            <a:r>
              <a:rPr lang="en-US" dirty="0" smtClean="0"/>
              <a:t>Now let no man contend, or rebuke another;  For your people are like those who contend with the priest.</a:t>
            </a:r>
          </a:p>
          <a:p>
            <a:r>
              <a:rPr lang="en-US" dirty="0" smtClean="0"/>
              <a:t>The people reject rebuke</a:t>
            </a:r>
          </a:p>
          <a:p>
            <a:pPr lvl="1"/>
            <a:r>
              <a:rPr lang="en-US" dirty="0" smtClean="0"/>
              <a:t>No one is willing to bear rebuke</a:t>
            </a:r>
          </a:p>
          <a:p>
            <a:pPr lvl="1"/>
            <a:r>
              <a:rPr lang="en-US" dirty="0" smtClean="0"/>
              <a:t>Each one will defend himself and not consider his sin</a:t>
            </a:r>
          </a:p>
          <a:p>
            <a:pPr lvl="1"/>
            <a:r>
              <a:rPr lang="en-US" dirty="0" smtClean="0"/>
              <a:t>They reject instruction from the </a:t>
            </a:r>
            <a:r>
              <a:rPr lang="en-US" dirty="0" smtClean="0"/>
              <a:t>church</a:t>
            </a:r>
            <a:endParaRPr lang="en-US" dirty="0" smtClean="0"/>
          </a:p>
          <a:p>
            <a:r>
              <a:rPr lang="en-US" dirty="0" smtClean="0"/>
              <a:t>The people place blame on each other</a:t>
            </a:r>
          </a:p>
          <a:p>
            <a:pPr lvl="1"/>
            <a:r>
              <a:rPr lang="en-US" dirty="0" smtClean="0"/>
              <a:t>Pointing fingers instead of admitting fault</a:t>
            </a:r>
          </a:p>
        </p:txBody>
      </p:sp>
      <p:sp>
        <p:nvSpPr>
          <p:cNvPr id="65538" name="Rectangle 2"/>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US" cap="none" dirty="0" smtClean="0"/>
              <a:t>Reject Rebuke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1" dirty="0" smtClean="0"/>
              <a:t>Hosea 4:5 </a:t>
            </a:r>
            <a:br>
              <a:rPr lang="en-US" b="1" dirty="0" smtClean="0"/>
            </a:br>
            <a:r>
              <a:rPr lang="en-US" dirty="0" smtClean="0"/>
              <a:t>Therefore you shall stumble in the day; The prophet also shall stumble with you in the night; </a:t>
            </a:r>
          </a:p>
          <a:p>
            <a:r>
              <a:rPr lang="en-US" dirty="0"/>
              <a:t>False prophets that lead the people astray</a:t>
            </a:r>
            <a:endParaRPr lang="en-US" dirty="0" smtClean="0"/>
          </a:p>
          <a:p>
            <a:r>
              <a:rPr lang="en-US" dirty="0" smtClean="0"/>
              <a:t>Blind </a:t>
            </a:r>
            <a:r>
              <a:rPr lang="en-US" dirty="0"/>
              <a:t>leading the blind - </a:t>
            </a:r>
            <a:r>
              <a:rPr lang="en-US" dirty="0" smtClean="0"/>
              <a:t>Pharisees</a:t>
            </a:r>
          </a:p>
          <a:p>
            <a:r>
              <a:rPr lang="en-US" dirty="0" smtClean="0"/>
              <a:t>Day and night are the same to the blind</a:t>
            </a:r>
          </a:p>
          <a:p>
            <a:endParaRPr lang="en-US" dirty="0" smtClean="0"/>
          </a:p>
        </p:txBody>
      </p:sp>
      <p:sp>
        <p:nvSpPr>
          <p:cNvPr id="66562" name="Rectangle 2"/>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US" cap="none" dirty="0" smtClean="0"/>
              <a:t>Stumble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1" dirty="0" smtClean="0"/>
              <a:t>Hosea 4:6 </a:t>
            </a:r>
            <a:br>
              <a:rPr lang="en-US" b="1" dirty="0" smtClean="0"/>
            </a:br>
            <a:r>
              <a:rPr lang="en-US" dirty="0" smtClean="0"/>
              <a:t>My people are destroyed for lack of knowledge. Because you have rejected knowledge, I also will reject you from being priest for Me; Because you have forgotten the law of your God, I also will forget your children.</a:t>
            </a:r>
          </a:p>
          <a:p>
            <a:r>
              <a:rPr lang="en-US" dirty="0" smtClean="0"/>
              <a:t>Lack of knowledge</a:t>
            </a:r>
          </a:p>
          <a:p>
            <a:pPr lvl="1"/>
            <a:r>
              <a:rPr lang="en-US" dirty="0" smtClean="0"/>
              <a:t>No understanding of the truth</a:t>
            </a:r>
          </a:p>
          <a:p>
            <a:pPr lvl="1"/>
            <a:r>
              <a:rPr lang="en-US" dirty="0" smtClean="0"/>
              <a:t>Content to live life aimlessly focused on worldly pleasures</a:t>
            </a:r>
          </a:p>
          <a:p>
            <a:pPr lvl="1"/>
            <a:r>
              <a:rPr lang="en-US" dirty="0"/>
              <a:t>No serious </a:t>
            </a:r>
            <a:r>
              <a:rPr lang="en-US" dirty="0" smtClean="0"/>
              <a:t>commitment to God</a:t>
            </a:r>
          </a:p>
          <a:p>
            <a:r>
              <a:rPr lang="en-US" dirty="0" smtClean="0"/>
              <a:t>God’s rejection of false priests and leaders</a:t>
            </a:r>
          </a:p>
          <a:p>
            <a:pPr lvl="1"/>
            <a:r>
              <a:rPr lang="en-US" dirty="0" smtClean="0"/>
              <a:t>Purpose changed from salvation of the people to keeping their authority intact</a:t>
            </a:r>
          </a:p>
          <a:p>
            <a:pPr lvl="1"/>
            <a:r>
              <a:rPr lang="en-US" dirty="0" smtClean="0"/>
              <a:t>Modern day false teachers – preach what people want to hear</a:t>
            </a:r>
          </a:p>
        </p:txBody>
      </p:sp>
      <p:sp>
        <p:nvSpPr>
          <p:cNvPr id="67586" name="Rectangle 2"/>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US" cap="none" dirty="0" smtClean="0"/>
              <a:t>Lack of Knowledge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1" dirty="0" smtClean="0"/>
              <a:t>Hosea 4:7 </a:t>
            </a:r>
            <a:br>
              <a:rPr lang="en-US" b="1" dirty="0" smtClean="0"/>
            </a:br>
            <a:r>
              <a:rPr lang="en-US" dirty="0" smtClean="0"/>
              <a:t>“The more they increased, The more they sinned against Me; I will change their glory into shame.</a:t>
            </a:r>
          </a:p>
          <a:p>
            <a:r>
              <a:rPr lang="en-US" dirty="0" smtClean="0"/>
              <a:t>Pride</a:t>
            </a:r>
          </a:p>
          <a:p>
            <a:pPr lvl="1"/>
            <a:r>
              <a:rPr lang="en-US" dirty="0" smtClean="0"/>
              <a:t>The more the prideful gain, the further they stray from God</a:t>
            </a:r>
          </a:p>
          <a:p>
            <a:pPr lvl="1"/>
            <a:r>
              <a:rPr lang="en-US" dirty="0" smtClean="0"/>
              <a:t>The more the humble gain, the more they praise Him</a:t>
            </a:r>
          </a:p>
          <a:p>
            <a:r>
              <a:rPr lang="en-US" dirty="0" smtClean="0"/>
              <a:t>God will cause those that think they stand on their own to fall</a:t>
            </a:r>
          </a:p>
          <a:p>
            <a:pPr lvl="1"/>
            <a:r>
              <a:rPr lang="en-US" b="1" dirty="0" smtClean="0"/>
              <a:t>1 Corinthians 10:12</a:t>
            </a:r>
            <a:br>
              <a:rPr lang="en-US" b="1" dirty="0" smtClean="0"/>
            </a:br>
            <a:r>
              <a:rPr lang="en-US" dirty="0" smtClean="0"/>
              <a:t>Therefore let him who thinks he stands take heed lest he fall.</a:t>
            </a:r>
          </a:p>
          <a:p>
            <a:pPr lvl="1"/>
            <a:r>
              <a:rPr lang="en-US" b="1" dirty="0" smtClean="0"/>
              <a:t>Acts 12:22-23</a:t>
            </a:r>
            <a:r>
              <a:rPr lang="en-US" dirty="0" smtClean="0"/>
              <a:t> </a:t>
            </a:r>
            <a:br>
              <a:rPr lang="en-US" dirty="0" smtClean="0"/>
            </a:br>
            <a:r>
              <a:rPr lang="en-US" dirty="0" smtClean="0"/>
              <a:t>And </a:t>
            </a:r>
            <a:r>
              <a:rPr lang="en-US" dirty="0"/>
              <a:t>the people kept shouting, “The voice of a god and not of a man!” </a:t>
            </a:r>
            <a:r>
              <a:rPr lang="en-US" dirty="0" smtClean="0"/>
              <a:t>Then </a:t>
            </a:r>
            <a:r>
              <a:rPr lang="en-US" dirty="0"/>
              <a:t>immediately an angel of the Lord struck him, because he did not give glory to God. And he was eaten by worms and died. </a:t>
            </a:r>
            <a:endParaRPr lang="en-US" dirty="0" smtClean="0"/>
          </a:p>
          <a:p>
            <a:endParaRPr lang="en-US" dirty="0" smtClean="0"/>
          </a:p>
        </p:txBody>
      </p:sp>
      <p:sp>
        <p:nvSpPr>
          <p:cNvPr id="68610" name="Rectangle 2"/>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US" cap="none" dirty="0" smtClean="0"/>
              <a:t>Pride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en-US" b="1" dirty="0" smtClean="0"/>
              <a:t>Hosea 4:8 </a:t>
            </a:r>
            <a:br>
              <a:rPr lang="en-US" b="1" dirty="0" smtClean="0"/>
            </a:br>
            <a:r>
              <a:rPr lang="en-US" dirty="0" smtClean="0"/>
              <a:t>They eat up the sin of My people; They set their heart on their iniquity.</a:t>
            </a:r>
          </a:p>
          <a:p>
            <a:r>
              <a:rPr lang="en-US" dirty="0" smtClean="0"/>
              <a:t>The false priests shared the sins of the people</a:t>
            </a:r>
          </a:p>
          <a:p>
            <a:r>
              <a:rPr lang="en-US" dirty="0" smtClean="0"/>
              <a:t>They even caused them to sin</a:t>
            </a:r>
          </a:p>
          <a:p>
            <a:pPr lvl="1"/>
            <a:r>
              <a:rPr lang="en-US" b="1" dirty="0" smtClean="0"/>
              <a:t>Matthew 23:13</a:t>
            </a:r>
            <a:br>
              <a:rPr lang="en-US" b="1" dirty="0" smtClean="0"/>
            </a:br>
            <a:r>
              <a:rPr lang="en-US" dirty="0" smtClean="0"/>
              <a:t>“But </a:t>
            </a:r>
            <a:r>
              <a:rPr lang="en-US" dirty="0"/>
              <a:t>woe to you, scribes and Pharisees, hypocrites! For you shut up the kingdom of heaven against men; for you neither go in yourselves, nor do you allow those who are entering to go in.</a:t>
            </a:r>
          </a:p>
          <a:p>
            <a:pPr lvl="1"/>
            <a:r>
              <a:rPr lang="en-US" b="1" dirty="0" smtClean="0"/>
              <a:t>Matthew 23:15</a:t>
            </a:r>
            <a:br>
              <a:rPr lang="en-US" b="1" dirty="0" smtClean="0"/>
            </a:br>
            <a:r>
              <a:rPr lang="en-US" dirty="0" smtClean="0"/>
              <a:t>“Woe </a:t>
            </a:r>
            <a:r>
              <a:rPr lang="en-US" dirty="0"/>
              <a:t>to you, scribes and Pharisees, hypocrites! For you travel land and sea to win one proselyte, and when he is won, you make him twice as much a son of hell as yourselves</a:t>
            </a:r>
            <a:r>
              <a:rPr lang="en-US" dirty="0" smtClean="0"/>
              <a:t>.</a:t>
            </a:r>
          </a:p>
        </p:txBody>
      </p:sp>
      <p:sp>
        <p:nvSpPr>
          <p:cNvPr id="69634" name="Rectangle 2"/>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US" cap="none" dirty="0" smtClean="0"/>
              <a:t>Eat up the Sin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Day of Opposition</a:t>
            </a:r>
          </a:p>
          <a:p>
            <a:r>
              <a:rPr lang="en-US" dirty="0"/>
              <a:t>God separates the good from the </a:t>
            </a:r>
            <a:r>
              <a:rPr lang="en-US" dirty="0" smtClean="0"/>
              <a:t>evil</a:t>
            </a:r>
          </a:p>
          <a:p>
            <a:r>
              <a:rPr lang="en-US" dirty="0" smtClean="0"/>
              <a:t>God rejects the wicked</a:t>
            </a:r>
          </a:p>
          <a:p>
            <a:pPr lvl="1"/>
            <a:r>
              <a:rPr lang="en-US" dirty="0" smtClean="0"/>
              <a:t>No truth or mercy</a:t>
            </a:r>
          </a:p>
          <a:p>
            <a:pPr lvl="1"/>
            <a:r>
              <a:rPr lang="en-US" dirty="0" smtClean="0"/>
              <a:t>The land will mourn</a:t>
            </a:r>
          </a:p>
          <a:p>
            <a:pPr lvl="1"/>
            <a:r>
              <a:rPr lang="en-US" dirty="0" smtClean="0"/>
              <a:t>Reject correction</a:t>
            </a:r>
          </a:p>
          <a:p>
            <a:pPr lvl="1"/>
            <a:r>
              <a:rPr lang="en-US" dirty="0" smtClean="0"/>
              <a:t>Pride</a:t>
            </a:r>
          </a:p>
          <a:p>
            <a:pPr lvl="1"/>
            <a:r>
              <a:rPr lang="en-US" dirty="0" smtClean="0"/>
              <a:t>Lack of knowledge</a:t>
            </a:r>
          </a:p>
          <a:p>
            <a:pPr lvl="1"/>
            <a:r>
              <a:rPr lang="en-US" dirty="0" smtClean="0"/>
              <a:t>False teachers that lead the people to sin</a:t>
            </a:r>
          </a:p>
          <a:p>
            <a:r>
              <a:rPr lang="en-US" dirty="0" smtClean="0"/>
              <a:t>Hope for the righteous</a:t>
            </a:r>
          </a:p>
          <a:p>
            <a:pPr lvl="1"/>
            <a:r>
              <a:rPr lang="en-US" b="1" dirty="0" smtClean="0"/>
              <a:t>9</a:t>
            </a:r>
            <a:r>
              <a:rPr lang="en-US" b="1" baseline="30000" dirty="0" smtClean="0"/>
              <a:t>th</a:t>
            </a:r>
            <a:r>
              <a:rPr lang="en-US" b="1" dirty="0" smtClean="0"/>
              <a:t> Hour Prophesy - Genesis 7:1</a:t>
            </a:r>
            <a:br>
              <a:rPr lang="en-US" b="1" dirty="0" smtClean="0"/>
            </a:br>
            <a:r>
              <a:rPr lang="en-US" dirty="0" smtClean="0"/>
              <a:t>Then </a:t>
            </a:r>
            <a:r>
              <a:rPr lang="en-US" dirty="0"/>
              <a:t>the LORD said to Noah, “Come into the ark, you and all your household, because I have seen that you are righteous before Me in this generation.</a:t>
            </a:r>
          </a:p>
          <a:p>
            <a:endParaRPr lang="en-US" dirty="0"/>
          </a:p>
        </p:txBody>
      </p:sp>
      <p:sp>
        <p:nvSpPr>
          <p:cNvPr id="3" name="Title 2"/>
          <p:cNvSpPr>
            <a:spLocks noGrp="1"/>
          </p:cNvSpPr>
          <p:nvPr>
            <p:ph type="title"/>
          </p:nvPr>
        </p:nvSpPr>
        <p:spPr/>
        <p:txBody>
          <a:bodyPr/>
          <a:lstStyle/>
          <a:p>
            <a:r>
              <a:rPr lang="en-US" dirty="0" smtClean="0"/>
              <a:t>Conclusion</a:t>
            </a:r>
            <a:endParaRPr lang="en-US" dirty="0"/>
          </a:p>
        </p:txBody>
      </p:sp>
    </p:spTree>
    <p:extLst>
      <p:ext uri="{BB962C8B-B14F-4D97-AF65-F5344CB8AC3E}">
        <p14:creationId xmlns:p14="http://schemas.microsoft.com/office/powerpoint/2010/main" val="2394874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wrap="square" numCol="1" anchor="t" anchorCtr="0" compatLnSpc="1">
            <a:prstTxWarp prst="textNoShape">
              <a:avLst/>
            </a:prstTxWarp>
          </a:bodyPr>
          <a:lstStyle/>
          <a:p>
            <a:pPr eaLnBrk="1" hangingPunct="1"/>
            <a:r>
              <a:rPr lang="en-US" dirty="0"/>
              <a:t>Separating the good from </a:t>
            </a:r>
            <a:r>
              <a:rPr lang="en-US" dirty="0" smtClean="0"/>
              <a:t>evil</a:t>
            </a:r>
          </a:p>
          <a:p>
            <a:pPr eaLnBrk="1" hangingPunct="1"/>
            <a:r>
              <a:rPr lang="en-US" dirty="0" smtClean="0"/>
              <a:t>God’s rejection and punishment</a:t>
            </a:r>
          </a:p>
        </p:txBody>
      </p:sp>
      <p:sp>
        <p:nvSpPr>
          <p:cNvPr id="2" name="Title 1"/>
          <p:cNvSpPr>
            <a:spLocks noGrp="1"/>
          </p:cNvSpPr>
          <p:nvPr>
            <p:ph type="title"/>
          </p:nvPr>
        </p:nvSpPr>
        <p:spPr/>
        <p:txBody>
          <a:bodyPr wrap="square" numCol="1" anchorCtr="0" compatLnSpc="1">
            <a:prstTxWarp prst="textNoShape">
              <a:avLst/>
            </a:prstTxWarp>
          </a:bodyPr>
          <a:lstStyle/>
          <a:p>
            <a:pPr eaLnBrk="1" hangingPunct="1"/>
            <a:r>
              <a:rPr lang="en-US" cap="none" dirty="0" smtClean="0"/>
              <a:t>Theme: God’s opposition</a:t>
            </a:r>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3657600"/>
            <a:ext cx="3810000" cy="2265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en-US" dirty="0" smtClean="0"/>
              <a:t>God’s holiness vs. people’s wickedness</a:t>
            </a:r>
          </a:p>
          <a:p>
            <a:pPr lvl="1"/>
            <a:r>
              <a:rPr lang="en-US" b="1" dirty="0" smtClean="0"/>
              <a:t>Gospel - John 8:23-24</a:t>
            </a:r>
            <a:r>
              <a:rPr lang="en-US" dirty="0" smtClean="0"/>
              <a:t/>
            </a:r>
            <a:br>
              <a:rPr lang="en-US" dirty="0" smtClean="0"/>
            </a:br>
            <a:r>
              <a:rPr lang="en-US" dirty="0" smtClean="0"/>
              <a:t>And He said to them, “You are from beneath; I am from above. You are of this world; I am not of this world. Therefore I said to you that you will die in your sins; for if you do not believe that I am He, you will die in your sins.”</a:t>
            </a:r>
          </a:p>
          <a:p>
            <a:pPr eaLnBrk="1" hangingPunct="1"/>
            <a:r>
              <a:rPr lang="en-US" dirty="0" smtClean="0"/>
              <a:t>Separation between God and his people</a:t>
            </a:r>
          </a:p>
          <a:p>
            <a:pPr lvl="1" eaLnBrk="1" hangingPunct="1"/>
            <a:r>
              <a:rPr lang="en-US" b="1" dirty="0" smtClean="0"/>
              <a:t>John 8:42,44</a:t>
            </a:r>
            <a:r>
              <a:rPr lang="en-US" dirty="0" smtClean="0"/>
              <a:t/>
            </a:r>
            <a:br>
              <a:rPr lang="en-US" dirty="0" smtClean="0"/>
            </a:br>
            <a:r>
              <a:rPr lang="en-US" dirty="0" smtClean="0"/>
              <a:t>Jesus </a:t>
            </a:r>
            <a:r>
              <a:rPr lang="en-US" dirty="0"/>
              <a:t>said to them, “If God were your Father, you would love Me, for I proceeded forth and came from </a:t>
            </a:r>
            <a:r>
              <a:rPr lang="en-US" dirty="0" smtClean="0"/>
              <a:t>God…You </a:t>
            </a:r>
            <a:r>
              <a:rPr lang="en-US" dirty="0"/>
              <a:t>are of your father the devil, and the desires of your father you want to </a:t>
            </a:r>
            <a:r>
              <a:rPr lang="en-US" dirty="0" smtClean="0"/>
              <a:t>do…</a:t>
            </a:r>
          </a:p>
          <a:p>
            <a:pPr lvl="1" eaLnBrk="1" hangingPunct="1"/>
            <a:r>
              <a:rPr lang="en-US" b="1" dirty="0"/>
              <a:t>James </a:t>
            </a:r>
            <a:r>
              <a:rPr lang="en-US" b="1" dirty="0" smtClean="0"/>
              <a:t>4:4</a:t>
            </a:r>
            <a:br>
              <a:rPr lang="en-US" b="1" dirty="0" smtClean="0"/>
            </a:br>
            <a:r>
              <a:rPr lang="en-US" dirty="0" smtClean="0"/>
              <a:t>Do </a:t>
            </a:r>
            <a:r>
              <a:rPr lang="en-US" dirty="0"/>
              <a:t>you not know that friendship with the world is enmity with God</a:t>
            </a:r>
            <a:r>
              <a:rPr lang="en-US" dirty="0" smtClean="0"/>
              <a:t>?</a:t>
            </a:r>
          </a:p>
          <a:p>
            <a:pPr eaLnBrk="1" hangingPunct="1"/>
            <a:r>
              <a:rPr lang="en-US" dirty="0" smtClean="0"/>
              <a:t>Unbelievers will perish</a:t>
            </a:r>
            <a:endParaRPr lang="en-US" dirty="0"/>
          </a:p>
        </p:txBody>
      </p:sp>
      <p:sp>
        <p:nvSpPr>
          <p:cNvPr id="53250" name="Rectangle 2"/>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US" cap="none" smtClean="0"/>
              <a:t>1</a:t>
            </a:r>
            <a:r>
              <a:rPr lang="en-US" cap="none" baseline="30000" smtClean="0"/>
              <a:t>st</a:t>
            </a:r>
            <a:r>
              <a:rPr lang="en-US" cap="none" smtClean="0"/>
              <a:t> Hour</a:t>
            </a:r>
          </a:p>
        </p:txBody>
      </p:sp>
    </p:spTree>
    <p:extLst>
      <p:ext uri="{BB962C8B-B14F-4D97-AF65-F5344CB8AC3E}">
        <p14:creationId xmlns:p14="http://schemas.microsoft.com/office/powerpoint/2010/main" val="2470788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p:cNvSpPr>
          <p:nvPr>
            <p:ph idx="1"/>
          </p:nvPr>
        </p:nvSpPr>
        <p:spPr bwMode="auto">
          <a:xfrm>
            <a:off x="381000" y="1719262"/>
            <a:ext cx="8407400" cy="46053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en-US" dirty="0" smtClean="0"/>
              <a:t>The punishment for idolaters and the disobedient</a:t>
            </a:r>
          </a:p>
          <a:p>
            <a:pPr lvl="1"/>
            <a:r>
              <a:rPr lang="en-US" b="1" dirty="0" smtClean="0"/>
              <a:t>Prophecy - Deuteronomy 8:19-20</a:t>
            </a:r>
            <a:br>
              <a:rPr lang="en-US" b="1" dirty="0" smtClean="0"/>
            </a:br>
            <a:r>
              <a:rPr lang="en-US" dirty="0" smtClean="0"/>
              <a:t>Then it shall be, if you by any means forget the LORD your God, and follow other gods, and serve them and worship them, I testify against you this day that you shall surely perish. As the nations which the LORD destroys before you, so you shall perish, because you would not be obedient to the voice of the LORD your God.</a:t>
            </a:r>
          </a:p>
          <a:p>
            <a:pPr lvl="1"/>
            <a:r>
              <a:rPr lang="en-US" dirty="0" smtClean="0"/>
              <a:t>Those that forget God will perish</a:t>
            </a:r>
          </a:p>
          <a:p>
            <a:pPr lvl="1"/>
            <a:r>
              <a:rPr lang="en-US" dirty="0" smtClean="0"/>
              <a:t>God will treat His people like the other heathen nations</a:t>
            </a:r>
          </a:p>
          <a:p>
            <a:r>
              <a:rPr lang="en-US" dirty="0" smtClean="0"/>
              <a:t>God’s people oppose Him</a:t>
            </a:r>
            <a:endParaRPr lang="en-US" dirty="0" smtClean="0"/>
          </a:p>
          <a:p>
            <a:pPr lvl="1"/>
            <a:r>
              <a:rPr lang="en-US" b="1" dirty="0"/>
              <a:t>Gospel - Matthew 23:37</a:t>
            </a:r>
            <a:r>
              <a:rPr lang="en-US" dirty="0"/>
              <a:t> </a:t>
            </a:r>
            <a:br>
              <a:rPr lang="en-US" dirty="0"/>
            </a:br>
            <a:r>
              <a:rPr lang="en-US" dirty="0"/>
              <a:t>“O Jerusalem, Jerusalem, the one who kills the prophets and stones those who are sent to her! How often I wanted to gather your children together, as a hen gathers her chicks under her wings, but you were not willing</a:t>
            </a:r>
            <a:r>
              <a:rPr lang="en-US" dirty="0" smtClean="0"/>
              <a:t>!</a:t>
            </a:r>
          </a:p>
          <a:p>
            <a:endParaRPr lang="en-US" dirty="0" smtClean="0"/>
          </a:p>
        </p:txBody>
      </p:sp>
      <p:sp>
        <p:nvSpPr>
          <p:cNvPr id="54274" name="Rectangle 2"/>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US" cap="none" smtClean="0"/>
              <a:t>3</a:t>
            </a:r>
            <a:r>
              <a:rPr lang="en-US" cap="none" baseline="30000" smtClean="0"/>
              <a:t>rd</a:t>
            </a:r>
            <a:r>
              <a:rPr lang="en-US" cap="none" smtClean="0"/>
              <a:t> Hour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p:cNvSpPr>
            <a:spLocks noGrp="1"/>
          </p:cNvSpPr>
          <p:nvPr>
            <p:ph idx="1"/>
          </p:nvPr>
        </p:nvSpPr>
        <p:spPr bwMode="auto">
          <a:xfrm>
            <a:off x="381000" y="1719263"/>
            <a:ext cx="8382000" cy="4406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en-US" dirty="0" smtClean="0"/>
              <a:t>Christ is the light</a:t>
            </a:r>
          </a:p>
          <a:p>
            <a:pPr lvl="1"/>
            <a:r>
              <a:rPr lang="en-US" b="1" dirty="0" smtClean="0"/>
              <a:t>Gospel - John 8:12</a:t>
            </a:r>
            <a:r>
              <a:rPr lang="en-US" dirty="0" smtClean="0"/>
              <a:t/>
            </a:r>
            <a:br>
              <a:rPr lang="en-US" dirty="0" smtClean="0"/>
            </a:br>
            <a:r>
              <a:rPr lang="en-US" dirty="0" smtClean="0"/>
              <a:t>Then Jesus spoke to them again, saying, “I am the light of the world. He who follows Me shall not walk in darkness, but have the light of life.”</a:t>
            </a:r>
          </a:p>
          <a:p>
            <a:r>
              <a:rPr lang="en-US" dirty="0" smtClean="0"/>
              <a:t>Pharisees are darkness leading others to perdition</a:t>
            </a:r>
          </a:p>
          <a:p>
            <a:pPr lvl="1"/>
            <a:r>
              <a:rPr lang="en-US" b="1" dirty="0" smtClean="0"/>
              <a:t>Matthew 15:14</a:t>
            </a:r>
            <a:br>
              <a:rPr lang="en-US" b="1" dirty="0" smtClean="0"/>
            </a:br>
            <a:r>
              <a:rPr lang="en-US" dirty="0" smtClean="0"/>
              <a:t>Let </a:t>
            </a:r>
            <a:r>
              <a:rPr lang="en-US" dirty="0"/>
              <a:t>them alone. They are blind leaders of the blind. And if the blind leads the blind, both will fall into a ditch.” </a:t>
            </a:r>
            <a:endParaRPr lang="en-US" dirty="0" smtClean="0"/>
          </a:p>
        </p:txBody>
      </p:sp>
      <p:sp>
        <p:nvSpPr>
          <p:cNvPr id="55298" name="Rectangle 2"/>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US" cap="none" dirty="0" smtClean="0"/>
              <a:t>6</a:t>
            </a:r>
            <a:r>
              <a:rPr lang="en-US" cap="none" baseline="30000" dirty="0" smtClean="0"/>
              <a:t>th</a:t>
            </a:r>
            <a:r>
              <a:rPr lang="en-US" cap="none" dirty="0" smtClean="0"/>
              <a:t> Hour</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4571999"/>
            <a:ext cx="3904716" cy="2215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The people have become completely </a:t>
            </a:r>
            <a:r>
              <a:rPr lang="en-US" dirty="0" smtClean="0"/>
              <a:t>corrupted</a:t>
            </a:r>
            <a:endParaRPr lang="en-US" b="1" dirty="0" smtClean="0"/>
          </a:p>
          <a:p>
            <a:pPr lvl="1"/>
            <a:r>
              <a:rPr lang="en-US" b="1" dirty="0" smtClean="0"/>
              <a:t>Prophecy - Genesis 6:5</a:t>
            </a:r>
            <a:r>
              <a:rPr lang="en-US" dirty="0" smtClean="0"/>
              <a:t/>
            </a:r>
            <a:br>
              <a:rPr lang="en-US" dirty="0" smtClean="0"/>
            </a:br>
            <a:r>
              <a:rPr lang="en-US" dirty="0" smtClean="0"/>
              <a:t>Then the LORD saw that the wickedness of man was great in the earth, and that every intent of the thoughts of his heart was only evil continually.</a:t>
            </a:r>
          </a:p>
          <a:p>
            <a:r>
              <a:rPr lang="en-US" dirty="0" smtClean="0"/>
              <a:t>God’s people do not repent and will be destroyed</a:t>
            </a:r>
          </a:p>
          <a:p>
            <a:pPr lvl="1"/>
            <a:r>
              <a:rPr lang="en-US" b="1" dirty="0" smtClean="0"/>
              <a:t>Prophecy - Genesis 6:7</a:t>
            </a:r>
            <a:br>
              <a:rPr lang="en-US" b="1" dirty="0" smtClean="0"/>
            </a:br>
            <a:r>
              <a:rPr lang="en-US" dirty="0" smtClean="0"/>
              <a:t>So the LORD said, “I will destroy man whom I have created from the face of the earth, both man and beast, creeping thing and birds of the air, for I am sorry that I have made them.”</a:t>
            </a:r>
          </a:p>
        </p:txBody>
      </p:sp>
      <p:sp>
        <p:nvSpPr>
          <p:cNvPr id="56322" name="Rectangle 2"/>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US" cap="none" smtClean="0"/>
              <a:t>9</a:t>
            </a:r>
            <a:r>
              <a:rPr lang="en-US" cap="none" baseline="30000" smtClean="0"/>
              <a:t>th</a:t>
            </a:r>
            <a:r>
              <a:rPr lang="en-US" cap="none" smtClean="0"/>
              <a:t> Hour</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4509109"/>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God’s punishment against Assyria</a:t>
            </a:r>
          </a:p>
          <a:p>
            <a:pPr lvl="1"/>
            <a:r>
              <a:rPr lang="en-US" b="1" dirty="0" smtClean="0"/>
              <a:t>Prophecy - Isaiah 30:27</a:t>
            </a:r>
            <a:br>
              <a:rPr lang="en-US" b="1" dirty="0" smtClean="0"/>
            </a:br>
            <a:r>
              <a:rPr lang="en-US" dirty="0" smtClean="0"/>
              <a:t>Behold, the name of the LORD comes from afar, Burning with His anger, And His burden is heavy; His lips are full of indignation, And His tongue like a devouring fire. </a:t>
            </a:r>
          </a:p>
          <a:p>
            <a:pPr lvl="1"/>
            <a:r>
              <a:rPr lang="en-US" b="1" dirty="0" smtClean="0"/>
              <a:t>Prophecy - </a:t>
            </a:r>
            <a:r>
              <a:rPr lang="en-US" b="1" dirty="0" smtClean="0">
                <a:cs typeface="Times New Roman" pitchFamily="18" charset="0"/>
              </a:rPr>
              <a:t>Isaiah 30:28</a:t>
            </a:r>
            <a:r>
              <a:rPr lang="en-US" dirty="0" smtClean="0">
                <a:cs typeface="Times New Roman" pitchFamily="18" charset="0"/>
              </a:rPr>
              <a:t/>
            </a:r>
            <a:br>
              <a:rPr lang="en-US" dirty="0" smtClean="0">
                <a:cs typeface="Times New Roman" pitchFamily="18" charset="0"/>
              </a:rPr>
            </a:br>
            <a:r>
              <a:rPr lang="en-US" dirty="0" smtClean="0">
                <a:cs typeface="Times New Roman" pitchFamily="18" charset="0"/>
              </a:rPr>
              <a:t>His breath is like an overflowing stream, Which reaches up to the neck, To sift the nations with the sieve of futility; </a:t>
            </a:r>
          </a:p>
        </p:txBody>
      </p:sp>
      <p:sp>
        <p:nvSpPr>
          <p:cNvPr id="57346" name="Rectangle 2"/>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US" cap="none" smtClean="0"/>
              <a:t>11</a:t>
            </a:r>
            <a:r>
              <a:rPr lang="en-US" cap="none" baseline="30000" smtClean="0"/>
              <a:t>th</a:t>
            </a:r>
            <a:r>
              <a:rPr lang="en-US" cap="none" smtClean="0"/>
              <a:t> Hour</a:t>
            </a:r>
          </a:p>
        </p:txBody>
      </p:sp>
      <p:sp>
        <p:nvSpPr>
          <p:cNvPr id="57351" name="Rectangle 7"/>
          <p:cNvSpPr>
            <a:spLocks noChangeArrowheads="1"/>
          </p:cNvSpPr>
          <p:nvPr/>
        </p:nvSpPr>
        <p:spPr bwMode="auto">
          <a:xfrm>
            <a:off x="3009900" y="27527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5735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4495800"/>
            <a:ext cx="4714158" cy="20399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3"/>
          <p:cNvSpPr>
            <a:spLocks noGrp="1"/>
          </p:cNvSpPr>
          <p:nvPr>
            <p:ph idx="1"/>
          </p:nvPr>
        </p:nvSpPr>
        <p:spPr bwMode="auto">
          <a:xfrm>
            <a:off x="381000" y="1719262"/>
            <a:ext cx="6172200" cy="4681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r>
              <a:rPr lang="en-US" dirty="0" smtClean="0"/>
              <a:t>God will sift the nations and find nothing (futility)</a:t>
            </a:r>
          </a:p>
          <a:p>
            <a:pPr lvl="1"/>
            <a:r>
              <a:rPr lang="en-US" b="1" dirty="0" smtClean="0"/>
              <a:t>Luke </a:t>
            </a:r>
            <a:r>
              <a:rPr lang="en-US" b="1" dirty="0"/>
              <a:t>3:17</a:t>
            </a:r>
            <a:r>
              <a:rPr lang="en-US" dirty="0"/>
              <a:t/>
            </a:r>
            <a:br>
              <a:rPr lang="en-US" dirty="0"/>
            </a:br>
            <a:r>
              <a:rPr lang="en-US" dirty="0"/>
              <a:t>His winnowing fan is in His hand, and He will thoroughly clean out His threshing floor, and gather the wheat into His barn; but the chaff He will burn with unquenchable fire</a:t>
            </a:r>
            <a:r>
              <a:rPr lang="en-US" dirty="0" smtClean="0"/>
              <a:t>.”</a:t>
            </a:r>
            <a:endParaRPr lang="en-US" b="1" dirty="0" smtClean="0"/>
          </a:p>
          <a:p>
            <a:r>
              <a:rPr lang="en-US" dirty="0" smtClean="0"/>
              <a:t>Separate the good from the evil</a:t>
            </a:r>
          </a:p>
          <a:p>
            <a:pPr lvl="1"/>
            <a:r>
              <a:rPr lang="en-US" b="1" dirty="0" smtClean="0"/>
              <a:t>Gospel - Matthew 25:31-33</a:t>
            </a:r>
            <a:r>
              <a:rPr lang="en-US" dirty="0" smtClean="0"/>
              <a:t/>
            </a:r>
            <a:br>
              <a:rPr lang="en-US" dirty="0" smtClean="0"/>
            </a:br>
            <a:r>
              <a:rPr lang="en-US" dirty="0" smtClean="0"/>
              <a:t>“When the Son of Man comes in His glory, and all the holy angels with Him, then He will sit on the throne of His glory. All the nations will be gathered before Him, and He will separate them one from another, as a shepherd divides his sheep from the goats. And He will set the sheep on His right hand, but the goats on the left. </a:t>
            </a:r>
          </a:p>
        </p:txBody>
      </p:sp>
      <p:sp>
        <p:nvSpPr>
          <p:cNvPr id="59394" name="Rectangle 2"/>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US" cap="none" smtClean="0"/>
              <a:t>11</a:t>
            </a:r>
            <a:r>
              <a:rPr lang="en-US" cap="none" baseline="30000" smtClean="0"/>
              <a:t>th</a:t>
            </a:r>
            <a:r>
              <a:rPr lang="en-US" cap="none" smtClean="0"/>
              <a:t> Hour</a:t>
            </a:r>
          </a:p>
        </p:txBody>
      </p:sp>
      <p:sp>
        <p:nvSpPr>
          <p:cNvPr id="59397" name="Rectangle 5"/>
          <p:cNvSpPr>
            <a:spLocks noChangeArrowheads="1"/>
          </p:cNvSpPr>
          <p:nvPr/>
        </p:nvSpPr>
        <p:spPr bwMode="auto">
          <a:xfrm>
            <a:off x="3667125" y="2209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5939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1752600"/>
            <a:ext cx="2374900" cy="3200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3"/>
          <p:cNvSpPr>
            <a:spLocks noGrp="1"/>
          </p:cNvSpPr>
          <p:nvPr>
            <p:ph idx="1"/>
          </p:nvPr>
        </p:nvSpPr>
        <p:spPr bwMode="auto">
          <a:xfrm>
            <a:off x="381000" y="1719262"/>
            <a:ext cx="7010400" cy="49101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en-US" dirty="0" smtClean="0"/>
              <a:t>Punishment for those that misuse God’s sacrament</a:t>
            </a:r>
          </a:p>
          <a:p>
            <a:pPr lvl="1"/>
            <a:r>
              <a:rPr lang="en-US" b="1" dirty="0"/>
              <a:t>Homily by St. John Chrysostom -</a:t>
            </a:r>
            <a:r>
              <a:rPr lang="en-US" dirty="0" smtClean="0"/>
              <a:t>“I want to remind you – with what I repeatedly reiterated to you concerning our communion with the Holy Sacraments, which is of Christ. I see you in a state of extreme looseness, permissiveness, and an alarming audacity and lamentable recklessness…Do these people really know for whom do they stand for. Or do these people realize the power of this sacrament…I dread the thought that God’s wrath may be inflicted upon you because of your disregard of this great sacrament. Do you really know who is He you want to partake of. This is the Holy Body of God the Word. And His blood that he offered for our salvation. Anyone who partakes in it undeservingly will suffer abominable punishment” </a:t>
            </a:r>
          </a:p>
        </p:txBody>
      </p:sp>
      <p:sp>
        <p:nvSpPr>
          <p:cNvPr id="61442" name="Rectangle 2"/>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US" cap="none" smtClean="0"/>
              <a:t>11</a:t>
            </a:r>
            <a:r>
              <a:rPr lang="en-US" cap="none" baseline="30000" smtClean="0"/>
              <a:t>th</a:t>
            </a:r>
            <a:r>
              <a:rPr lang="en-US" cap="none" smtClean="0"/>
              <a:t> Hour</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2800" y="3200400"/>
            <a:ext cx="1647825" cy="277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id">
  <a:themeElements>
    <a:clrScheme name="Grid">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323</TotalTime>
  <Words>325</Words>
  <Application>Microsoft Office PowerPoint</Application>
  <PresentationFormat>On-screen Show (4:3)</PresentationFormat>
  <Paragraphs>112</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Grid</vt:lpstr>
      <vt:lpstr>Day of Opposition</vt:lpstr>
      <vt:lpstr>Theme: God’s opposition</vt:lpstr>
      <vt:lpstr>1st Hour</vt:lpstr>
      <vt:lpstr>3rd Hour</vt:lpstr>
      <vt:lpstr>6th Hour</vt:lpstr>
      <vt:lpstr>9th Hour</vt:lpstr>
      <vt:lpstr>11th Hour</vt:lpstr>
      <vt:lpstr>11th Hour</vt:lpstr>
      <vt:lpstr>11th Hour</vt:lpstr>
      <vt:lpstr>Hosea 4 – 1st Hour of Tuesday</vt:lpstr>
      <vt:lpstr>Sins of the People</vt:lpstr>
      <vt:lpstr>The Land Will Mourn</vt:lpstr>
      <vt:lpstr>Reject Rebuke</vt:lpstr>
      <vt:lpstr>Stumble</vt:lpstr>
      <vt:lpstr>Lack of Knowledge</vt:lpstr>
      <vt:lpstr>Pride</vt:lpstr>
      <vt:lpstr>Eat up the Sin</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Materialism &amp; Greed</dc:title>
  <dc:creator>Nader</dc:creator>
  <cp:lastModifiedBy>Nader</cp:lastModifiedBy>
  <cp:revision>36</cp:revision>
  <dcterms:created xsi:type="dcterms:W3CDTF">2011-03-05T20:53:49Z</dcterms:created>
  <dcterms:modified xsi:type="dcterms:W3CDTF">2011-03-20T02:58:47Z</dcterms:modified>
</cp:coreProperties>
</file>