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74" r:id="rId8"/>
    <p:sldId id="275" r:id="rId9"/>
    <p:sldId id="276" r:id="rId10"/>
    <p:sldId id="277" r:id="rId11"/>
    <p:sldId id="261" r:id="rId12"/>
    <p:sldId id="280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78" r:id="rId21"/>
    <p:sldId id="281" r:id="rId22"/>
    <p:sldId id="269" r:id="rId23"/>
    <p:sldId id="270" r:id="rId24"/>
    <p:sldId id="271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3D89B9E-AFDE-4AB7-A370-4F77A3153B9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6FD5D26-7214-44A6-AA78-E456EACD281F}" type="datetimeFigureOut">
              <a:rPr lang="en-US" smtClean="0"/>
              <a:t>12/19/2010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Living the 10 Commandments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Commandment VIII: Do not steal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912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Lack of accountability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 even if it is wrong, He will understand and not condemn me</a:t>
            </a:r>
          </a:p>
          <a:p>
            <a:r>
              <a:rPr lang="en-US" b="1" dirty="0"/>
              <a:t>Job </a:t>
            </a:r>
            <a:r>
              <a:rPr lang="en-US" b="1" dirty="0" smtClean="0"/>
              <a:t>21:30</a:t>
            </a:r>
            <a:br>
              <a:rPr lang="en-US" b="1" dirty="0" smtClean="0"/>
            </a:br>
            <a:r>
              <a:rPr lang="en-US" dirty="0" smtClean="0"/>
              <a:t>For </a:t>
            </a:r>
            <a:r>
              <a:rPr lang="en-US" dirty="0"/>
              <a:t>the wicked are reserved for the day of doom; They shall be brought out on the day of wrath. </a:t>
            </a:r>
          </a:p>
        </p:txBody>
      </p:sp>
    </p:spTree>
    <p:extLst>
      <p:ext uri="{BB962C8B-B14F-4D97-AF65-F5344CB8AC3E}">
        <p14:creationId xmlns:p14="http://schemas.microsoft.com/office/powerpoint/2010/main" val="130039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Lack of contentment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I steal to obtain somethin</a:t>
            </a:r>
            <a:r>
              <a:rPr lang="en-US" dirty="0" smtClean="0"/>
              <a:t>g that I think will satisfy me or make my life easier</a:t>
            </a:r>
          </a:p>
          <a:p>
            <a:pPr lvl="0"/>
            <a:r>
              <a:rPr lang="en-US" dirty="0" smtClean="0"/>
              <a:t>My eye is always looking at what others have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782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 don’t have faith that God will provide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I expected God to give me what I need, I wouldn’t feel I had to steal to obtain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717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Stealing from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Malachi </a:t>
            </a:r>
            <a:r>
              <a:rPr lang="en-US" b="1" dirty="0" smtClean="0"/>
              <a:t>3:8-9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"Will </a:t>
            </a:r>
            <a:r>
              <a:rPr lang="en-US" dirty="0"/>
              <a:t>a man rob God? Yet you have robbed Me! But you say, "In what way have we robbed You?' In tithes and </a:t>
            </a:r>
            <a:r>
              <a:rPr lang="en-US" dirty="0" smtClean="0"/>
              <a:t>offerings. You </a:t>
            </a:r>
            <a:r>
              <a:rPr lang="en-US" dirty="0"/>
              <a:t>are cursed with a curse, For you have robbed Me, Even this whole nation.</a:t>
            </a:r>
          </a:p>
          <a:p>
            <a:r>
              <a:rPr lang="en-US" dirty="0" smtClean="0"/>
              <a:t>How do we steal from God?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784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we take stealing seriously?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Jeremiah </a:t>
            </a:r>
            <a:r>
              <a:rPr lang="en-US" b="1" dirty="0" smtClean="0"/>
              <a:t>7:9-11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Will </a:t>
            </a:r>
            <a:r>
              <a:rPr lang="en-US" dirty="0"/>
              <a:t>you steal, murder, commit adultery, swear falsely, burn incense to Baal, and walk after other gods whom you do not </a:t>
            </a:r>
            <a:r>
              <a:rPr lang="en-US" dirty="0" smtClean="0"/>
              <a:t>know, and </a:t>
            </a:r>
            <a:r>
              <a:rPr lang="en-US" dirty="0"/>
              <a:t>then come and stand before Me in this house which is called by My name, and say, "We are delivered to do all these abominations</a:t>
            </a:r>
            <a:r>
              <a:rPr lang="en-US" dirty="0" smtClean="0"/>
              <a:t>'? Has </a:t>
            </a:r>
            <a:r>
              <a:rPr lang="en-US" dirty="0"/>
              <a:t>this house, which is called by My name, become a den of thieves in your eyes? Behold, I, even I, have seen it," says the LORD.</a:t>
            </a:r>
          </a:p>
          <a:p>
            <a:r>
              <a:rPr lang="en-US" dirty="0" smtClean="0"/>
              <a:t>What do we have to say before God when stand in His house?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96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Thanksgiving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we thank God for all that He does for us?</a:t>
            </a:r>
          </a:p>
          <a:p>
            <a:r>
              <a:rPr lang="en-US" dirty="0" smtClean="0"/>
              <a:t>Or do we think that we get through our day by our own strength?</a:t>
            </a:r>
          </a:p>
          <a:p>
            <a:r>
              <a:rPr lang="en-US" b="1" dirty="0"/>
              <a:t>Colossians </a:t>
            </a:r>
            <a:r>
              <a:rPr lang="en-US" b="1" dirty="0" smtClean="0"/>
              <a:t>4:2</a:t>
            </a:r>
            <a:br>
              <a:rPr lang="en-US" b="1" dirty="0" smtClean="0"/>
            </a:br>
            <a:r>
              <a:rPr lang="en-US" dirty="0" smtClean="0"/>
              <a:t>Continue </a:t>
            </a:r>
            <a:r>
              <a:rPr lang="en-US" dirty="0"/>
              <a:t>earnestly in prayer, being vigilant in it with thanksgiving</a:t>
            </a:r>
            <a:r>
              <a:rPr lang="en-US" dirty="0" smtClean="0"/>
              <a:t>;</a:t>
            </a:r>
          </a:p>
          <a:p>
            <a:r>
              <a:rPr lang="en-US" dirty="0" smtClean="0"/>
              <a:t>How much of our prayers or focused on ourselves or asking God for things?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480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we remember the character of God and praise Him for who He is?</a:t>
            </a:r>
          </a:p>
          <a:p>
            <a:r>
              <a:rPr lang="en-US" dirty="0" smtClean="0"/>
              <a:t>Do we give God credit for all the creation He has made?</a:t>
            </a:r>
          </a:p>
          <a:p>
            <a:r>
              <a:rPr lang="en-US" dirty="0" smtClean="0"/>
              <a:t>Midnight Praises is a time to remember and glorify the greatness of God.  It is not an optional service made just for deacons to practice their chanting.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20446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we feel that our money and our possessions belong to us?</a:t>
            </a:r>
          </a:p>
          <a:p>
            <a:r>
              <a:rPr lang="en-US" dirty="0" smtClean="0"/>
              <a:t>Do I have a hard time giving my money or time to help others?</a:t>
            </a:r>
          </a:p>
          <a:p>
            <a:r>
              <a:rPr lang="en-US" dirty="0" smtClean="0"/>
              <a:t>Do I feel that I am doing someone a favor by giving?</a:t>
            </a:r>
          </a:p>
          <a:p>
            <a:r>
              <a:rPr lang="en-US" dirty="0" smtClean="0"/>
              <a:t>We are God’s servants.  We give from what we are given.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163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sabbath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we give God His day?</a:t>
            </a:r>
          </a:p>
          <a:p>
            <a:r>
              <a:rPr lang="en-US" dirty="0" smtClean="0"/>
              <a:t>Do we place higher importance on working and earning money on this day?</a:t>
            </a:r>
          </a:p>
          <a:p>
            <a:r>
              <a:rPr lang="en-US" b="1" dirty="0"/>
              <a:t>Exodus </a:t>
            </a:r>
            <a:r>
              <a:rPr lang="en-US" b="1" dirty="0" smtClean="0"/>
              <a:t>16:4-5,26</a:t>
            </a:r>
            <a:br>
              <a:rPr lang="en-US" b="1" dirty="0" smtClean="0"/>
            </a:br>
            <a:r>
              <a:rPr lang="en-US" dirty="0" smtClean="0"/>
              <a:t>Then </a:t>
            </a:r>
            <a:r>
              <a:rPr lang="en-US" dirty="0"/>
              <a:t>the LORD said to Moses, "Behold, I will rain bread from heaven for you. And the people shall go out and gather a certain quota every day, that I may test them, whether they will walk in My law or </a:t>
            </a:r>
            <a:r>
              <a:rPr lang="en-US" dirty="0" smtClean="0"/>
              <a:t>not. And </a:t>
            </a:r>
            <a:r>
              <a:rPr lang="en-US" dirty="0"/>
              <a:t>it shall be on the sixth day that they shall prepare what they bring in, and it shall be twice as much as they gather daily</a:t>
            </a:r>
            <a:r>
              <a:rPr lang="en-US" dirty="0" smtClean="0"/>
              <a:t>.“…Six </a:t>
            </a:r>
            <a:r>
              <a:rPr lang="en-US" dirty="0"/>
              <a:t>days you shall gather it, but on the seventh day, the Sabbath, there will be none."</a:t>
            </a:r>
          </a:p>
        </p:txBody>
      </p:sp>
    </p:spTree>
    <p:extLst>
      <p:ext uri="{BB962C8B-B14F-4D97-AF65-F5344CB8AC3E}">
        <p14:creationId xmlns:p14="http://schemas.microsoft.com/office/powerpoint/2010/main" val="2595198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Worship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Liturgies</a:t>
            </a:r>
          </a:p>
          <a:p>
            <a:r>
              <a:rPr lang="en-US" dirty="0" smtClean="0"/>
              <a:t>Praises</a:t>
            </a:r>
          </a:p>
          <a:p>
            <a:r>
              <a:rPr lang="en-US" dirty="0" err="1" smtClean="0"/>
              <a:t>Pascha</a:t>
            </a:r>
            <a:endParaRPr lang="en-US" dirty="0" smtClean="0"/>
          </a:p>
          <a:p>
            <a:r>
              <a:rPr lang="en-US" dirty="0" smtClean="0"/>
              <a:t>Any church activities</a:t>
            </a:r>
          </a:p>
          <a:p>
            <a:r>
              <a:rPr lang="en-US" smtClean="0"/>
              <a:t>These exist for </a:t>
            </a:r>
            <a:r>
              <a:rPr lang="en-US" dirty="0" smtClean="0"/>
              <a:t>us to enjoy and partake of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437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Armed </a:t>
            </a:r>
            <a:r>
              <a:rPr lang="en-US" dirty="0" smtClean="0"/>
              <a:t>robbery</a:t>
            </a:r>
          </a:p>
          <a:p>
            <a:r>
              <a:rPr lang="en-US" dirty="0" smtClean="0"/>
              <a:t>Shoplifting</a:t>
            </a:r>
          </a:p>
          <a:p>
            <a:r>
              <a:rPr lang="en-US" dirty="0" smtClean="0"/>
              <a:t>Keeping something you find instead of turning it in to lost and found</a:t>
            </a:r>
            <a:endParaRPr lang="en-US" dirty="0"/>
          </a:p>
          <a:p>
            <a:pPr lvl="0"/>
            <a:r>
              <a:rPr lang="en-US" dirty="0" smtClean="0"/>
              <a:t>Plagiarism </a:t>
            </a:r>
            <a:r>
              <a:rPr lang="en-US" dirty="0"/>
              <a:t>or cheating on an exam</a:t>
            </a:r>
            <a:endParaRPr lang="en-US" dirty="0" smtClean="0"/>
          </a:p>
          <a:p>
            <a:r>
              <a:rPr lang="en-US" dirty="0"/>
              <a:t>Selling or returning something that is damaged as though it were </a:t>
            </a:r>
            <a:r>
              <a:rPr lang="en-US" dirty="0" smtClean="0"/>
              <a:t>not</a:t>
            </a:r>
          </a:p>
          <a:p>
            <a:pPr lvl="0"/>
            <a:r>
              <a:rPr lang="en-US" dirty="0" smtClean="0"/>
              <a:t>Copying </a:t>
            </a:r>
            <a:r>
              <a:rPr lang="en-US" dirty="0"/>
              <a:t>software or movies</a:t>
            </a:r>
          </a:p>
          <a:p>
            <a:pPr lvl="0"/>
            <a:r>
              <a:rPr lang="en-US" dirty="0" smtClean="0"/>
              <a:t>Selling </a:t>
            </a:r>
            <a:r>
              <a:rPr lang="en-US" dirty="0"/>
              <a:t>(or knowingly buying) something </a:t>
            </a:r>
            <a:r>
              <a:rPr lang="en-US" dirty="0" smtClean="0"/>
              <a:t>with </a:t>
            </a:r>
            <a:r>
              <a:rPr lang="en-US" dirty="0" smtClean="0"/>
              <a:t>a false </a:t>
            </a:r>
            <a:r>
              <a:rPr lang="en-US" dirty="0" smtClean="0"/>
              <a:t>brand </a:t>
            </a:r>
            <a:r>
              <a:rPr lang="en-US" dirty="0"/>
              <a:t>name</a:t>
            </a:r>
          </a:p>
          <a:p>
            <a:r>
              <a:rPr lang="en-US" dirty="0"/>
              <a:t>Using company supplies for personal use without </a:t>
            </a:r>
            <a:r>
              <a:rPr lang="en-US" dirty="0" smtClean="0"/>
              <a:t>permission</a:t>
            </a:r>
            <a:endParaRPr lang="en-US" dirty="0" smtClean="0"/>
          </a:p>
          <a:p>
            <a:pPr lvl="0"/>
            <a:r>
              <a:rPr lang="en-US" dirty="0" smtClean="0"/>
              <a:t>Wasting </a:t>
            </a:r>
            <a:r>
              <a:rPr lang="en-US" dirty="0"/>
              <a:t>time at work or taking time off under false </a:t>
            </a:r>
            <a:r>
              <a:rPr lang="en-US" dirty="0" smtClean="0"/>
              <a:t>pretenses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295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What does stealing from God say about me?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Filled with lust and </a:t>
            </a:r>
            <a:r>
              <a:rPr lang="en-US" dirty="0" smtClean="0"/>
              <a:t>greed </a:t>
            </a:r>
          </a:p>
          <a:p>
            <a:pPr lvl="1"/>
            <a:r>
              <a:rPr lang="en-US" dirty="0" smtClean="0"/>
              <a:t>I use my time for myself rather than giving it to God</a:t>
            </a:r>
          </a:p>
          <a:p>
            <a:pPr lvl="1"/>
            <a:r>
              <a:rPr lang="en-US" dirty="0" smtClean="0"/>
              <a:t>I believe my time is my own, not a gift from Him</a:t>
            </a:r>
            <a:endParaRPr lang="en-US" dirty="0"/>
          </a:p>
          <a:p>
            <a:r>
              <a:rPr lang="en-US" dirty="0"/>
              <a:t>Lack of </a:t>
            </a:r>
            <a:r>
              <a:rPr lang="en-US" dirty="0" smtClean="0"/>
              <a:t>love</a:t>
            </a:r>
          </a:p>
          <a:p>
            <a:pPr lvl="1"/>
            <a:r>
              <a:rPr lang="en-US" dirty="0" smtClean="0"/>
              <a:t>I show a lack of love and appreciation toward God when I do not give Him what is due Him</a:t>
            </a:r>
            <a:endParaRPr lang="en-US" dirty="0"/>
          </a:p>
          <a:p>
            <a:r>
              <a:rPr lang="en-US" dirty="0"/>
              <a:t>Lack of </a:t>
            </a:r>
            <a:r>
              <a:rPr lang="en-US" dirty="0" smtClean="0"/>
              <a:t>accountability</a:t>
            </a:r>
          </a:p>
          <a:p>
            <a:pPr lvl="1"/>
            <a:r>
              <a:rPr lang="en-US" dirty="0" smtClean="0"/>
              <a:t>I believe that God doesn’t care when I don’t pray or miss a Liturgy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07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675E47"/>
                </a:solidFill>
              </a:rPr>
              <a:t>What does stealing from God say about 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Lack of contentment</a:t>
            </a:r>
          </a:p>
          <a:p>
            <a:pPr lvl="1"/>
            <a:r>
              <a:rPr lang="en-US" dirty="0"/>
              <a:t>I steal what belongs to God because I really don’t fear Him or I don’t see that He is good</a:t>
            </a:r>
          </a:p>
          <a:p>
            <a:pPr lvl="1"/>
            <a:r>
              <a:rPr lang="en-US" dirty="0"/>
              <a:t>Therefore I am not enthusiastic or content with following Him or waiting upon His timing</a:t>
            </a:r>
          </a:p>
          <a:p>
            <a:r>
              <a:rPr lang="en-US" dirty="0"/>
              <a:t>I don’t have faith that God will provide</a:t>
            </a:r>
          </a:p>
          <a:p>
            <a:pPr lvl="1"/>
            <a:r>
              <a:rPr lang="en-US" dirty="0" smtClean="0"/>
              <a:t>I don’t have patience to wait for God to reveal Himself</a:t>
            </a:r>
          </a:p>
          <a:p>
            <a:pPr lvl="1"/>
            <a:r>
              <a:rPr lang="en-US" dirty="0" smtClean="0"/>
              <a:t>I don’t believe that God really will help me enjoy a deep spiritual life with Him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202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Stealing always comes with lying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Physical stealing – lying to conceal what I did</a:t>
            </a:r>
          </a:p>
          <a:p>
            <a:r>
              <a:rPr lang="en-US" dirty="0" smtClean="0"/>
              <a:t>Stealing from God</a:t>
            </a:r>
          </a:p>
          <a:p>
            <a:pPr lvl="1"/>
            <a:r>
              <a:rPr lang="en-US" dirty="0" smtClean="0"/>
              <a:t>Lying about my motivations or intentions to come to church,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1"/>
            <a:r>
              <a:rPr lang="en-US" dirty="0" smtClean="0"/>
              <a:t>Lying to myself about not having the time to devote to Him</a:t>
            </a:r>
          </a:p>
        </p:txBody>
      </p:sp>
    </p:spTree>
    <p:extLst>
      <p:ext uri="{BB962C8B-B14F-4D97-AF65-F5344CB8AC3E}">
        <p14:creationId xmlns:p14="http://schemas.microsoft.com/office/powerpoint/2010/main" val="3485739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Ephesians </a:t>
            </a:r>
            <a:r>
              <a:rPr lang="en-US" b="1" dirty="0" smtClean="0"/>
              <a:t>4:28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Let </a:t>
            </a:r>
            <a:r>
              <a:rPr lang="en-US" dirty="0"/>
              <a:t>him who stole steal no longer, but rather let him labor, working with his hands what is good, that he may have something to give him who has need.</a:t>
            </a:r>
          </a:p>
          <a:p>
            <a:r>
              <a:rPr lang="en-US" dirty="0" smtClean="0"/>
              <a:t>Application:</a:t>
            </a:r>
          </a:p>
          <a:p>
            <a:pPr lvl="1"/>
            <a:r>
              <a:rPr lang="en-US" dirty="0" smtClean="0"/>
              <a:t>Honest </a:t>
            </a:r>
            <a:r>
              <a:rPr lang="en-US" dirty="0" smtClean="0"/>
              <a:t>labor to support </a:t>
            </a:r>
            <a:r>
              <a:rPr lang="en-US" dirty="0" smtClean="0"/>
              <a:t>ourselves – giving God a chance to bless our work</a:t>
            </a:r>
            <a:endParaRPr lang="en-US" dirty="0" smtClean="0"/>
          </a:p>
          <a:p>
            <a:pPr lvl="1"/>
            <a:r>
              <a:rPr lang="en-US" dirty="0" smtClean="0"/>
              <a:t>Giving – Trusting that God is the provider and will bless us when we share what we have with others</a:t>
            </a:r>
          </a:p>
          <a:p>
            <a:pPr lvl="1"/>
            <a:r>
              <a:rPr lang="en-US" dirty="0" smtClean="0"/>
              <a:t>Labor in our spiritual life – Giving and serving to others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505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Zacchaeus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Luke </a:t>
            </a:r>
            <a:r>
              <a:rPr lang="en-US" b="1" dirty="0" smtClean="0"/>
              <a:t>19:8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Then </a:t>
            </a:r>
            <a:r>
              <a:rPr lang="en-US" dirty="0" err="1"/>
              <a:t>Zacchaeus</a:t>
            </a:r>
            <a:r>
              <a:rPr lang="en-US" dirty="0"/>
              <a:t> stood and said to the Lord, "Look, Lord, I give half of my goods to the poor; and if I have taken anything from anyone by false accusation, I restore fourfold."</a:t>
            </a:r>
          </a:p>
          <a:p>
            <a:r>
              <a:rPr lang="en-US" dirty="0" smtClean="0"/>
              <a:t>He was SERIOUS in correcting his mistakes</a:t>
            </a:r>
          </a:p>
          <a:p>
            <a:r>
              <a:rPr lang="en-US" dirty="0" smtClean="0"/>
              <a:t>And was willing to suffer LOSS to make things right</a:t>
            </a:r>
          </a:p>
          <a:p>
            <a:r>
              <a:rPr lang="en-US" dirty="0" smtClean="0"/>
              <a:t>That is the sign of a truly repentant heart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774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 of a thief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Proverbs 20:17</a:t>
            </a:r>
            <a:br>
              <a:rPr lang="en-US" b="1" dirty="0"/>
            </a:br>
            <a:r>
              <a:rPr lang="en-US" dirty="0"/>
              <a:t>Bread gained by deceit is sweet to a man, But afterward his mouth will be filled with gravel. </a:t>
            </a:r>
          </a:p>
          <a:p>
            <a:r>
              <a:rPr lang="en-US" dirty="0" smtClean="0"/>
              <a:t>Stealing seems to bring success initially, but ultimately disaster</a:t>
            </a:r>
          </a:p>
          <a:p>
            <a:r>
              <a:rPr lang="en-US" dirty="0" smtClean="0"/>
              <a:t>Examples: Enron executives, Bernie Madoff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255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Everyone does </a:t>
            </a:r>
            <a:r>
              <a:rPr lang="en-US" dirty="0" smtClean="0"/>
              <a:t>it – stealing cable or software piracy</a:t>
            </a:r>
            <a:endParaRPr lang="en-US" dirty="0"/>
          </a:p>
          <a:p>
            <a:pPr lvl="0"/>
            <a:r>
              <a:rPr lang="en-US" dirty="0"/>
              <a:t>No one will know</a:t>
            </a:r>
          </a:p>
          <a:p>
            <a:pPr lvl="0"/>
            <a:r>
              <a:rPr lang="en-US" dirty="0"/>
              <a:t>We aren’t really hurting anyone</a:t>
            </a:r>
          </a:p>
          <a:p>
            <a:pPr lvl="0"/>
            <a:r>
              <a:rPr lang="en-US" dirty="0"/>
              <a:t>They are rich (could refer to a corporation)</a:t>
            </a:r>
          </a:p>
          <a:p>
            <a:pPr lvl="0"/>
            <a:r>
              <a:rPr lang="en-US" dirty="0"/>
              <a:t>Revenge</a:t>
            </a:r>
          </a:p>
          <a:p>
            <a:r>
              <a:rPr lang="en-US" dirty="0" smtClean="0"/>
              <a:t>It can’t be wrong because I am taking something good – Taking an </a:t>
            </a:r>
            <a:r>
              <a:rPr lang="en-US" dirty="0" err="1" smtClean="0"/>
              <a:t>Agpeya</a:t>
            </a:r>
            <a:r>
              <a:rPr lang="en-US" dirty="0" smtClean="0"/>
              <a:t> from church</a:t>
            </a:r>
          </a:p>
          <a:p>
            <a:r>
              <a:rPr lang="en-US" dirty="0" smtClean="0"/>
              <a:t>It’s not wrong because if I asked, they would have given it to 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890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Stealing in the media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media romanticizes thieves stealing from the rich, criminals, or people with bad attitudes</a:t>
            </a:r>
          </a:p>
          <a:p>
            <a:r>
              <a:rPr lang="en-US" dirty="0" smtClean="0"/>
              <a:t>Ocean’s Eleven</a:t>
            </a:r>
          </a:p>
          <a:p>
            <a:r>
              <a:rPr lang="en-US" dirty="0" smtClean="0"/>
              <a:t>Desensitized to stealing</a:t>
            </a:r>
            <a:endParaRPr lang="en-US" dirty="0"/>
          </a:p>
          <a:p>
            <a:r>
              <a:rPr lang="en-US" b="1" dirty="0"/>
              <a:t>Psalm </a:t>
            </a:r>
            <a:r>
              <a:rPr lang="en-US" b="1" dirty="0" smtClean="0"/>
              <a:t>50:16-18</a:t>
            </a:r>
            <a:br>
              <a:rPr lang="en-US" b="1" dirty="0" smtClean="0"/>
            </a:br>
            <a:r>
              <a:rPr lang="en-US" dirty="0" smtClean="0"/>
              <a:t>But to the wicked God says: "What right have you to declare My statutes, Or take My covenant in your mouth, Seeing you hate instruction And cast My words behind you? When you saw a thief, you consented with him, And have been a partaker with adulterers.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465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Reasons to steal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Need (</a:t>
            </a:r>
            <a:r>
              <a:rPr lang="en-US" dirty="0" smtClean="0"/>
              <a:t>poverty or imagined poverty)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Proverbs 30:8-9</a:t>
            </a:r>
            <a:br>
              <a:rPr lang="en-US" b="1" dirty="0" smtClean="0"/>
            </a:br>
            <a:r>
              <a:rPr lang="en-US" dirty="0" smtClean="0"/>
              <a:t>Remove </a:t>
            </a:r>
            <a:r>
              <a:rPr lang="en-US" dirty="0"/>
              <a:t>falsehood and lies far from me; Give me neither poverty nor riches-- Feed me with the food allotted to </a:t>
            </a:r>
            <a:r>
              <a:rPr lang="en-US" dirty="0" smtClean="0"/>
              <a:t>me; Lest </a:t>
            </a:r>
            <a:r>
              <a:rPr lang="en-US" dirty="0"/>
              <a:t>I be full and deny You, And say, "Who is the LORD?" Or lest I be poor and steal, And profane the name of my God. </a:t>
            </a:r>
          </a:p>
          <a:p>
            <a:pPr lvl="0"/>
            <a:r>
              <a:rPr lang="en-US" dirty="0" smtClean="0"/>
              <a:t>We </a:t>
            </a:r>
            <a:r>
              <a:rPr lang="en-US" dirty="0"/>
              <a:t>think we have a right to the thing stolen (Foreclosed </a:t>
            </a:r>
            <a:r>
              <a:rPr lang="en-US" dirty="0" smtClean="0"/>
              <a:t>home)</a:t>
            </a:r>
            <a:endParaRPr lang="en-US" dirty="0"/>
          </a:p>
          <a:p>
            <a:pPr lvl="0"/>
            <a:r>
              <a:rPr lang="en-US" dirty="0"/>
              <a:t>We think that no one will be hurt when we steal (Software)</a:t>
            </a:r>
          </a:p>
          <a:p>
            <a:pPr lvl="0"/>
            <a:r>
              <a:rPr lang="en-US" dirty="0"/>
              <a:t>To hurt someone </a:t>
            </a:r>
            <a:r>
              <a:rPr lang="en-US" dirty="0" smtClean="0"/>
              <a:t>else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866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What does stealing say about me?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Filled with lust and greed</a:t>
            </a:r>
          </a:p>
          <a:p>
            <a:r>
              <a:rPr lang="en-US" dirty="0" smtClean="0"/>
              <a:t>Lack of love</a:t>
            </a:r>
          </a:p>
          <a:p>
            <a:r>
              <a:rPr lang="en-US" dirty="0" smtClean="0"/>
              <a:t>Lack of accountability</a:t>
            </a:r>
          </a:p>
          <a:p>
            <a:r>
              <a:rPr lang="en-US" dirty="0" smtClean="0"/>
              <a:t>Lack of contentment</a:t>
            </a:r>
          </a:p>
          <a:p>
            <a:r>
              <a:rPr lang="en-US" dirty="0" smtClean="0"/>
              <a:t>I don’t have faith that God will provide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230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Filled with lust and greed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Focus </a:t>
            </a:r>
            <a:r>
              <a:rPr lang="en-US" dirty="0"/>
              <a:t>is on the material thing.  </a:t>
            </a:r>
          </a:p>
          <a:p>
            <a:pPr lvl="0"/>
            <a:r>
              <a:rPr lang="en-US" dirty="0"/>
              <a:t>This is more important to me than obeying </a:t>
            </a:r>
            <a:r>
              <a:rPr lang="en-US" dirty="0" smtClean="0"/>
              <a:t>God.</a:t>
            </a:r>
          </a:p>
          <a:p>
            <a:pPr lvl="0"/>
            <a:r>
              <a:rPr lang="en-US" b="1" dirty="0" smtClean="0"/>
              <a:t>Matthew </a:t>
            </a:r>
            <a:r>
              <a:rPr lang="en-US" b="1" dirty="0"/>
              <a:t>6:21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For where your treasure is, there your heart will be </a:t>
            </a:r>
            <a:r>
              <a:rPr lang="en-US" dirty="0" smtClean="0"/>
              <a:t>also.</a:t>
            </a:r>
          </a:p>
          <a:p>
            <a:pPr lvl="0"/>
            <a:r>
              <a:rPr lang="en-US" b="1" dirty="0" smtClean="0"/>
              <a:t>Psalm </a:t>
            </a:r>
            <a:r>
              <a:rPr lang="en-US" b="1" dirty="0"/>
              <a:t>62:10</a:t>
            </a:r>
            <a:br>
              <a:rPr lang="en-US" b="1" dirty="0"/>
            </a:br>
            <a:r>
              <a:rPr lang="en-US" dirty="0"/>
              <a:t>Do not trust in oppression, Nor vainly hope in robbery; If riches increase, Do not set your heart on them.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3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Lack of love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I love someone that I steal from?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193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Lack of accountability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 think that God does not notice</a:t>
            </a:r>
            <a:br>
              <a:rPr lang="en-US" dirty="0" smtClean="0"/>
            </a:br>
            <a:r>
              <a:rPr lang="en-US" b="1" dirty="0" smtClean="0"/>
              <a:t>Hebrews 4:13</a:t>
            </a:r>
            <a:r>
              <a:rPr lang="en-US" dirty="0" smtClean="0"/>
              <a:t> - And </a:t>
            </a:r>
            <a:r>
              <a:rPr lang="en-US" dirty="0"/>
              <a:t>there is no creature hidden from His sight, but all things are naked and open to the eyes of Him to whom we must give account.</a:t>
            </a:r>
            <a:endParaRPr lang="en-US" dirty="0" smtClean="0"/>
          </a:p>
          <a:p>
            <a:r>
              <a:rPr lang="en-US" dirty="0" smtClean="0"/>
              <a:t>Or if He does notice, He does not consider what I do to be wrong</a:t>
            </a:r>
          </a:p>
          <a:p>
            <a:r>
              <a:rPr lang="en-US" b="1" dirty="0"/>
              <a:t>Mark </a:t>
            </a:r>
            <a:r>
              <a:rPr lang="en-US" b="1" dirty="0" smtClean="0"/>
              <a:t>7:21-23</a:t>
            </a:r>
            <a:r>
              <a:rPr lang="en-US" dirty="0" smtClean="0"/>
              <a:t> - For </a:t>
            </a:r>
            <a:r>
              <a:rPr lang="en-US" dirty="0"/>
              <a:t>from within, out of the heart of men, proceed </a:t>
            </a:r>
            <a:r>
              <a:rPr lang="en-US" b="1" dirty="0"/>
              <a:t>evil</a:t>
            </a:r>
            <a:r>
              <a:rPr lang="en-US" dirty="0"/>
              <a:t> thoughts, adulteries, fornications, </a:t>
            </a:r>
            <a:r>
              <a:rPr lang="en-US" dirty="0" smtClean="0"/>
              <a:t>murders, </a:t>
            </a:r>
            <a:r>
              <a:rPr lang="en-US" b="1" dirty="0" smtClean="0"/>
              <a:t>thefts</a:t>
            </a:r>
            <a:r>
              <a:rPr lang="en-US" dirty="0"/>
              <a:t>, covetousness, wickedness, deceit, lewdness, an evil eye, blasphemy, pride, </a:t>
            </a:r>
            <a:r>
              <a:rPr lang="en-US" dirty="0" smtClean="0"/>
              <a:t>foolishness. All </a:t>
            </a:r>
            <a:r>
              <a:rPr lang="en-US" dirty="0"/>
              <a:t>these evil things come from within and defile a man</a:t>
            </a:r>
            <a:r>
              <a:rPr lang="en-US" dirty="0" smtClean="0"/>
              <a:t>."</a:t>
            </a:r>
          </a:p>
        </p:txBody>
      </p:sp>
    </p:spTree>
    <p:extLst>
      <p:ext uri="{BB962C8B-B14F-4D97-AF65-F5344CB8AC3E}">
        <p14:creationId xmlns:p14="http://schemas.microsoft.com/office/powerpoint/2010/main" val="40078543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127</TotalTime>
  <Words>744</Words>
  <Application>Microsoft Office PowerPoint</Application>
  <PresentationFormat>On-screen Show (4:3)</PresentationFormat>
  <Paragraphs>120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Adjacency</vt:lpstr>
      <vt:lpstr>Living the 10 Commandments</vt:lpstr>
      <vt:lpstr>Some examples</vt:lpstr>
      <vt:lpstr>Justification</vt:lpstr>
      <vt:lpstr>Stealing in the media</vt:lpstr>
      <vt:lpstr>Reasons to steal</vt:lpstr>
      <vt:lpstr>What does stealing say about me?</vt:lpstr>
      <vt:lpstr>Filled with lust and greed</vt:lpstr>
      <vt:lpstr>Lack of love</vt:lpstr>
      <vt:lpstr>Lack of accountability</vt:lpstr>
      <vt:lpstr>Lack of accountability</vt:lpstr>
      <vt:lpstr>Lack of contentment</vt:lpstr>
      <vt:lpstr>I don’t have faith that God will provide</vt:lpstr>
      <vt:lpstr>Stealing from God</vt:lpstr>
      <vt:lpstr>Do we take stealing seriously?</vt:lpstr>
      <vt:lpstr>Thanksgiving</vt:lpstr>
      <vt:lpstr>Praise</vt:lpstr>
      <vt:lpstr>Tithes</vt:lpstr>
      <vt:lpstr>The sabbath</vt:lpstr>
      <vt:lpstr>Worship time</vt:lpstr>
      <vt:lpstr>What does stealing from God say about me?</vt:lpstr>
      <vt:lpstr>What does stealing from God say about me?</vt:lpstr>
      <vt:lpstr>Stealing always comes with lying</vt:lpstr>
      <vt:lpstr>Solution</vt:lpstr>
      <vt:lpstr>Zacchaeus</vt:lpstr>
      <vt:lpstr>The end of a thief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Living the 10 Commandments</dc:title>
  <dc:creator>Nader</dc:creator>
  <cp:lastModifiedBy>Nader</cp:lastModifiedBy>
  <cp:revision>20</cp:revision>
  <dcterms:created xsi:type="dcterms:W3CDTF">2010-12-18T03:54:22Z</dcterms:created>
  <dcterms:modified xsi:type="dcterms:W3CDTF">2010-12-20T03:20:58Z</dcterms:modified>
</cp:coreProperties>
</file>