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57" r:id="rId4"/>
    <p:sldId id="258" r:id="rId5"/>
    <p:sldId id="259" r:id="rId6"/>
    <p:sldId id="261" r:id="rId7"/>
    <p:sldId id="260" r:id="rId8"/>
    <p:sldId id="262" r:id="rId9"/>
    <p:sldId id="263" r:id="rId10"/>
    <p:sldId id="264" r:id="rId11"/>
    <p:sldId id="265" r:id="rId12"/>
    <p:sldId id="266" r:id="rId13"/>
    <p:sldId id="280"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FFD40F9-8F23-4E36-BA31-3218706FBEFE}" type="datetimeFigureOut">
              <a:rPr lang="en-US" smtClean="0"/>
              <a:t>12/10/2010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61C4D01-8F48-4E85-A012-DBCA6E8C57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D40F9-8F23-4E36-BA31-3218706FBEFE}" type="datetimeFigureOut">
              <a:rPr lang="en-US" smtClean="0"/>
              <a:t>12/10/2010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D40F9-8F23-4E36-BA31-3218706FBEFE}" type="datetimeFigureOut">
              <a:rPr lang="en-US" smtClean="0"/>
              <a:t>12/10/2010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FFD40F9-8F23-4E36-BA31-3218706FBEFE}" type="datetimeFigureOut">
              <a:rPr lang="en-US" smtClean="0"/>
              <a:t>12/10/2010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FFD40F9-8F23-4E36-BA31-3218706FBEFE}" type="datetimeFigureOut">
              <a:rPr lang="en-US" smtClean="0"/>
              <a:t>12/10/2010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1C4D01-8F48-4E85-A012-DBCA6E8C57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D40F9-8F23-4E36-BA31-3218706FBEFE}" type="datetimeFigureOut">
              <a:rPr lang="en-US" smtClean="0"/>
              <a:t>12/10/2010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FFD40F9-8F23-4E36-BA31-3218706FBEFE}" type="datetimeFigureOut">
              <a:rPr lang="en-US" smtClean="0"/>
              <a:t>12/10/2010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FFD40F9-8F23-4E36-BA31-3218706FBEFE}" type="datetimeFigureOut">
              <a:rPr lang="en-US" smtClean="0"/>
              <a:t>12/10/2010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D40F9-8F23-4E36-BA31-3218706FBEFE}" type="datetimeFigureOut">
              <a:rPr lang="en-US" smtClean="0"/>
              <a:t>12/10/2010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FFD40F9-8F23-4E36-BA31-3218706FBEFE}" type="datetimeFigureOut">
              <a:rPr lang="en-US" smtClean="0"/>
              <a:t>12/10/2010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1C4D01-8F48-4E85-A012-DBCA6E8C57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FFD40F9-8F23-4E36-BA31-3218706FBEFE}" type="datetimeFigureOut">
              <a:rPr lang="en-US" smtClean="0"/>
              <a:t>12/10/2010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61C4D01-8F48-4E85-A012-DBCA6E8C57BE}"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FFD40F9-8F23-4E36-BA31-3218706FBEFE}" type="datetimeFigureOut">
              <a:rPr lang="en-US" smtClean="0"/>
              <a:t>12/10/2010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61C4D01-8F48-4E85-A012-DBCA6E8C57BE}"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Faith &amp; Temptations</a:t>
            </a:r>
            <a:endParaRPr lang="en-US" dirty="0"/>
          </a:p>
        </p:txBody>
      </p:sp>
      <p:sp>
        <p:nvSpPr>
          <p:cNvPr id="3" name="Subtitle 2"/>
          <p:cNvSpPr>
            <a:spLocks noGrp="1"/>
          </p:cNvSpPr>
          <p:nvPr>
            <p:ph type="subTitle" idx="1"/>
          </p:nvPr>
        </p:nvSpPr>
        <p:spPr/>
        <p:txBody>
          <a:bodyPr/>
          <a:lstStyle/>
          <a:p>
            <a:r>
              <a:rPr lang="en-US" dirty="0" smtClean="0"/>
              <a:t>James 1</a:t>
            </a:r>
            <a:endParaRPr lang="en-US" dirty="0"/>
          </a:p>
        </p:txBody>
      </p:sp>
    </p:spTree>
    <p:extLst>
      <p:ext uri="{BB962C8B-B14F-4D97-AF65-F5344CB8AC3E}">
        <p14:creationId xmlns:p14="http://schemas.microsoft.com/office/powerpoint/2010/main" val="25714905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 in faith</a:t>
            </a:r>
            <a:endParaRPr lang="en-US" dirty="0"/>
          </a:p>
        </p:txBody>
      </p:sp>
      <p:sp>
        <p:nvSpPr>
          <p:cNvPr id="3" name="Content Placeholder 2"/>
          <p:cNvSpPr>
            <a:spLocks noGrp="1"/>
          </p:cNvSpPr>
          <p:nvPr>
            <p:ph idx="1"/>
          </p:nvPr>
        </p:nvSpPr>
        <p:spPr/>
        <p:txBody>
          <a:bodyPr>
            <a:normAutofit/>
          </a:bodyPr>
          <a:lstStyle/>
          <a:p>
            <a:r>
              <a:rPr lang="en-US" b="1" dirty="0"/>
              <a:t>James </a:t>
            </a:r>
            <a:r>
              <a:rPr lang="en-US" b="1" dirty="0" smtClean="0"/>
              <a:t>1:6-8</a:t>
            </a:r>
            <a:r>
              <a:rPr lang="en-US" dirty="0"/>
              <a:t> </a:t>
            </a:r>
            <a:r>
              <a:rPr lang="en-US" dirty="0" smtClean="0"/>
              <a:t>- But </a:t>
            </a:r>
            <a:r>
              <a:rPr lang="en-US" dirty="0"/>
              <a:t>let him ask in faith, with no doubting, for he who doubts is like a wave of the sea driven and tossed by the </a:t>
            </a:r>
            <a:r>
              <a:rPr lang="en-US" dirty="0" smtClean="0"/>
              <a:t>wind. For </a:t>
            </a:r>
            <a:r>
              <a:rPr lang="en-US" dirty="0"/>
              <a:t>let not that man suppose that he will receive anything from the </a:t>
            </a:r>
            <a:r>
              <a:rPr lang="en-US" dirty="0" smtClean="0"/>
              <a:t>Lord; he </a:t>
            </a:r>
            <a:r>
              <a:rPr lang="en-US" dirty="0"/>
              <a:t>is a double-minded man, unstable in all his ways</a:t>
            </a:r>
            <a:r>
              <a:rPr lang="en-US" dirty="0" smtClean="0"/>
              <a:t>.</a:t>
            </a:r>
          </a:p>
          <a:p>
            <a:r>
              <a:rPr lang="en-US" dirty="0" smtClean="0"/>
              <a:t>Why do we ask if we do not expect to receive?</a:t>
            </a:r>
          </a:p>
          <a:p>
            <a:r>
              <a:rPr lang="en-US" dirty="0" smtClean="0"/>
              <a:t>God will certainly grant comfort and peace, but perhaps not the resolution we seek immediately</a:t>
            </a:r>
            <a:endParaRPr lang="en-US" dirty="0"/>
          </a:p>
        </p:txBody>
      </p:sp>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629400" y="609600"/>
            <a:ext cx="2286000" cy="1712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4468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doubt</a:t>
            </a:r>
            <a:endParaRPr lang="en-US" dirty="0"/>
          </a:p>
        </p:txBody>
      </p:sp>
      <p:sp>
        <p:nvSpPr>
          <p:cNvPr id="3" name="Content Placeholder 2"/>
          <p:cNvSpPr>
            <a:spLocks noGrp="1"/>
          </p:cNvSpPr>
          <p:nvPr>
            <p:ph idx="1"/>
          </p:nvPr>
        </p:nvSpPr>
        <p:spPr/>
        <p:txBody>
          <a:bodyPr/>
          <a:lstStyle/>
          <a:p>
            <a:r>
              <a:rPr lang="en-US" dirty="0"/>
              <a:t>“Put away doubting and do not hesitate to ask of the Lord. Do not say to yourself. ‘How can I ask of the Lord and receive from </a:t>
            </a:r>
            <a:r>
              <a:rPr lang="en-US" dirty="0" smtClean="0"/>
              <a:t>Him</a:t>
            </a:r>
            <a:r>
              <a:rPr lang="en-US" dirty="0"/>
              <a:t>, seeing that I have sinned so much against </a:t>
            </a:r>
            <a:r>
              <a:rPr lang="en-US" dirty="0" smtClean="0"/>
              <a:t>Him</a:t>
            </a:r>
            <a:r>
              <a:rPr lang="en-US" dirty="0"/>
              <a:t>?’ Do not reason with yourself like this, but turn to the Lord with all your heart and ask of </a:t>
            </a:r>
            <a:r>
              <a:rPr lang="en-US" dirty="0" smtClean="0"/>
              <a:t>Him </a:t>
            </a:r>
            <a:r>
              <a:rPr lang="en-US" dirty="0"/>
              <a:t>without doubting, and you will know the multitude of </a:t>
            </a:r>
            <a:r>
              <a:rPr lang="en-US" dirty="0" smtClean="0"/>
              <a:t>His </a:t>
            </a:r>
            <a:r>
              <a:rPr lang="en-US" dirty="0"/>
              <a:t>tender mercies, that </a:t>
            </a:r>
            <a:r>
              <a:rPr lang="en-US" dirty="0" smtClean="0"/>
              <a:t>He </a:t>
            </a:r>
            <a:r>
              <a:rPr lang="en-US" dirty="0"/>
              <a:t>will never leave you but fulfill the request of your soul.” - </a:t>
            </a:r>
            <a:r>
              <a:rPr lang="en-US" dirty="0" err="1"/>
              <a:t>Hermas</a:t>
            </a:r>
            <a:endParaRPr lang="en-US" dirty="0"/>
          </a:p>
          <a:p>
            <a:endParaRPr lang="en-US" dirty="0"/>
          </a:p>
        </p:txBody>
      </p:sp>
    </p:spTree>
    <p:extLst>
      <p:ext uri="{BB962C8B-B14F-4D97-AF65-F5344CB8AC3E}">
        <p14:creationId xmlns:p14="http://schemas.microsoft.com/office/powerpoint/2010/main" val="2925873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in reward</a:t>
            </a:r>
            <a:endParaRPr lang="en-US" dirty="0"/>
          </a:p>
        </p:txBody>
      </p:sp>
      <p:sp>
        <p:nvSpPr>
          <p:cNvPr id="3" name="Content Placeholder 2"/>
          <p:cNvSpPr>
            <a:spLocks noGrp="1"/>
          </p:cNvSpPr>
          <p:nvPr>
            <p:ph idx="1"/>
          </p:nvPr>
        </p:nvSpPr>
        <p:spPr/>
        <p:txBody>
          <a:bodyPr>
            <a:normAutofit fontScale="92500"/>
          </a:bodyPr>
          <a:lstStyle/>
          <a:p>
            <a:r>
              <a:rPr lang="en-US" b="1" dirty="0"/>
              <a:t>James 1:12</a:t>
            </a:r>
            <a:r>
              <a:rPr lang="en-US" dirty="0"/>
              <a:t> - Blessed is the man who endures temptation; for when he has been approved, he will receive the crown of life which the Lord has promised to those who love Him.</a:t>
            </a:r>
          </a:p>
          <a:p>
            <a:r>
              <a:rPr lang="en-US" dirty="0" smtClean="0"/>
              <a:t>“How </a:t>
            </a:r>
            <a:r>
              <a:rPr lang="en-US" dirty="0"/>
              <a:t>beneficial are these sufferings and temptations for your life! Some may think that they are evil, but the saints do not avoid them but seek them with all their power, enduring them courageously, becoming beloved of God and receiving the crown of eternal life. The apostle says, </a:t>
            </a:r>
            <a:r>
              <a:rPr lang="en-US" dirty="0" smtClean="0"/>
              <a:t>‘Therefore</a:t>
            </a:r>
            <a:r>
              <a:rPr lang="en-US" dirty="0"/>
              <a:t>, I take pleasure in infirmities, in reproaches, in needs, in persecutions, in distresses, for Christ’s sake, for when I am weak, then I am strong</a:t>
            </a:r>
            <a:r>
              <a:rPr lang="en-US" dirty="0" smtClean="0"/>
              <a:t>.’” - </a:t>
            </a:r>
            <a:r>
              <a:rPr lang="en-US" dirty="0"/>
              <a:t>Father Theodore </a:t>
            </a:r>
          </a:p>
          <a:p>
            <a:endParaRPr lang="en-US" dirty="0"/>
          </a:p>
        </p:txBody>
      </p:sp>
    </p:spTree>
    <p:extLst>
      <p:ext uri="{BB962C8B-B14F-4D97-AF65-F5344CB8AC3E}">
        <p14:creationId xmlns:p14="http://schemas.microsoft.com/office/powerpoint/2010/main" val="2739849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563112"/>
          </a:xfrm>
        </p:spPr>
        <p:txBody>
          <a:bodyPr>
            <a:noAutofit/>
          </a:bodyPr>
          <a:lstStyle/>
          <a:p>
            <a:pPr algn="ctr"/>
            <a:r>
              <a:rPr lang="en-US" sz="9600" dirty="0" smtClean="0"/>
              <a:t>Temptations</a:t>
            </a:r>
            <a:endParaRPr lang="en-US" sz="9600" dirty="0"/>
          </a:p>
        </p:txBody>
      </p:sp>
    </p:spTree>
    <p:extLst>
      <p:ext uri="{BB962C8B-B14F-4D97-AF65-F5344CB8AC3E}">
        <p14:creationId xmlns:p14="http://schemas.microsoft.com/office/powerpoint/2010/main" val="14165860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Temptations are not from God</a:t>
            </a:r>
            <a:endParaRPr lang="en-US" dirty="0"/>
          </a:p>
        </p:txBody>
      </p:sp>
      <p:sp>
        <p:nvSpPr>
          <p:cNvPr id="3" name="Content Placeholder 2"/>
          <p:cNvSpPr>
            <a:spLocks noGrp="1"/>
          </p:cNvSpPr>
          <p:nvPr>
            <p:ph idx="1"/>
          </p:nvPr>
        </p:nvSpPr>
        <p:spPr/>
        <p:txBody>
          <a:bodyPr/>
          <a:lstStyle/>
          <a:p>
            <a:r>
              <a:rPr lang="en-US" dirty="0"/>
              <a:t>Temptations are from the devil or from our </a:t>
            </a:r>
            <a:r>
              <a:rPr lang="en-US" dirty="0" smtClean="0"/>
              <a:t>evil desires</a:t>
            </a:r>
            <a:endParaRPr lang="en-US" b="1" dirty="0" smtClean="0"/>
          </a:p>
          <a:p>
            <a:r>
              <a:rPr lang="en-US" dirty="0" smtClean="0"/>
              <a:t>Purpose is to cause us to sin.</a:t>
            </a:r>
          </a:p>
          <a:p>
            <a:r>
              <a:rPr lang="en-US" b="1" dirty="0" smtClean="0"/>
              <a:t>James 1:13-14</a:t>
            </a:r>
            <a:r>
              <a:rPr lang="en-US" dirty="0"/>
              <a:t> </a:t>
            </a:r>
            <a:r>
              <a:rPr lang="en-US" dirty="0" smtClean="0"/>
              <a:t>- Let </a:t>
            </a:r>
            <a:r>
              <a:rPr lang="en-US" dirty="0"/>
              <a:t>no one say when he is tempted, "I am tempted by God"; for God cannot be tempted by evil, nor does He Himself tempt </a:t>
            </a:r>
            <a:r>
              <a:rPr lang="en-US" dirty="0" smtClean="0"/>
              <a:t>anyone.  But </a:t>
            </a:r>
            <a:r>
              <a:rPr lang="en-US" dirty="0"/>
              <a:t>each one is tempted when he is drawn away by his own desires and enticed</a:t>
            </a:r>
            <a:r>
              <a:rPr lang="en-US" dirty="0" smtClean="0"/>
              <a:t>.</a:t>
            </a:r>
          </a:p>
          <a:p>
            <a:r>
              <a:rPr lang="en-US" b="1" dirty="0" smtClean="0"/>
              <a:t>Matthew 4:1</a:t>
            </a:r>
            <a:r>
              <a:rPr lang="en-US" dirty="0"/>
              <a:t> </a:t>
            </a:r>
            <a:r>
              <a:rPr lang="en-US" dirty="0" smtClean="0"/>
              <a:t>- Then </a:t>
            </a:r>
            <a:r>
              <a:rPr lang="en-US" dirty="0"/>
              <a:t>Jesus was led up by the Spirit into the wilderness to be tempted by the devil</a:t>
            </a:r>
            <a:r>
              <a:rPr lang="en-US" dirty="0" smtClean="0"/>
              <a:t>.</a:t>
            </a:r>
          </a:p>
          <a:p>
            <a:endParaRPr lang="en-US" dirty="0"/>
          </a:p>
          <a:p>
            <a:endParaRPr lang="en-US" dirty="0"/>
          </a:p>
        </p:txBody>
      </p:sp>
    </p:spTree>
    <p:extLst>
      <p:ext uri="{BB962C8B-B14F-4D97-AF65-F5344CB8AC3E}">
        <p14:creationId xmlns:p14="http://schemas.microsoft.com/office/powerpoint/2010/main" val="3879938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Desire </a:t>
            </a:r>
            <a:r>
              <a:rPr lang="en-US" dirty="0" smtClean="0">
                <a:sym typeface="Wingdings" pitchFamily="2" charset="2"/>
              </a:rPr>
              <a:t> Sin  Death</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James </a:t>
            </a:r>
            <a:r>
              <a:rPr lang="en-US" b="1" dirty="0" smtClean="0"/>
              <a:t>1:15</a:t>
            </a:r>
            <a:r>
              <a:rPr lang="en-US" dirty="0"/>
              <a:t> </a:t>
            </a:r>
            <a:r>
              <a:rPr lang="en-US" dirty="0" smtClean="0"/>
              <a:t>- Then</a:t>
            </a:r>
            <a:r>
              <a:rPr lang="en-US" dirty="0"/>
              <a:t>, when desire has conceived, it gives birth to sin; and sin, when it is full-grown, brings forth death.</a:t>
            </a:r>
          </a:p>
          <a:p>
            <a:pPr marL="514350" indent="-514350">
              <a:buFont typeface="+mj-lt"/>
              <a:buAutoNum type="arabicPeriod"/>
            </a:pPr>
            <a:r>
              <a:rPr lang="en-US" dirty="0" smtClean="0"/>
              <a:t>Excitement (Drawn </a:t>
            </a:r>
            <a:r>
              <a:rPr lang="en-US" dirty="0"/>
              <a:t>to it</a:t>
            </a:r>
            <a:r>
              <a:rPr lang="en-US" dirty="0" smtClean="0"/>
              <a:t>) – memory or senses: </a:t>
            </a:r>
            <a:r>
              <a:rPr lang="en-US" dirty="0"/>
              <a:t>seeing, hearing, smelling, tasting, or touching</a:t>
            </a:r>
          </a:p>
          <a:p>
            <a:pPr marL="514350" indent="-514350">
              <a:buFont typeface="+mj-lt"/>
              <a:buAutoNum type="arabicPeriod"/>
            </a:pPr>
            <a:r>
              <a:rPr lang="en-US" dirty="0" smtClean="0"/>
              <a:t>To </a:t>
            </a:r>
            <a:r>
              <a:rPr lang="en-US" dirty="0"/>
              <a:t>enjoy it </a:t>
            </a:r>
            <a:r>
              <a:rPr lang="en-US" dirty="0" smtClean="0"/>
              <a:t>(Desire conceived) – “</a:t>
            </a:r>
            <a:r>
              <a:rPr lang="en-US" dirty="0"/>
              <a:t>If we are fasting, then when we see food, lust of tasting the food is stirred in us, that in turn produces enjoyment. Then we should not please it, but control it</a:t>
            </a:r>
            <a:r>
              <a:rPr lang="en-US" dirty="0" smtClean="0"/>
              <a:t>.” </a:t>
            </a:r>
            <a:r>
              <a:rPr lang="en-US" dirty="0"/>
              <a:t>– St. Augustine</a:t>
            </a:r>
          </a:p>
          <a:p>
            <a:pPr marL="514350" indent="-514350">
              <a:buFont typeface="+mj-lt"/>
              <a:buAutoNum type="arabicPeriod"/>
            </a:pPr>
            <a:r>
              <a:rPr lang="en-US" dirty="0" smtClean="0"/>
              <a:t>To </a:t>
            </a:r>
            <a:r>
              <a:rPr lang="en-US" dirty="0"/>
              <a:t>please it </a:t>
            </a:r>
            <a:r>
              <a:rPr lang="en-US" dirty="0" smtClean="0"/>
              <a:t>(To </a:t>
            </a:r>
            <a:r>
              <a:rPr lang="en-US" dirty="0"/>
              <a:t>give </a:t>
            </a:r>
            <a:r>
              <a:rPr lang="en-US" dirty="0" smtClean="0"/>
              <a:t>birth) – “However</a:t>
            </a:r>
            <a:r>
              <a:rPr lang="en-US" dirty="0"/>
              <a:t>, if we please it, then sin will be completed in the heart and God will know about it, even if no man knows</a:t>
            </a:r>
            <a:r>
              <a:rPr lang="en-US" dirty="0" smtClean="0"/>
              <a:t>.” </a:t>
            </a:r>
            <a:r>
              <a:rPr lang="en-US" dirty="0"/>
              <a:t>– St. </a:t>
            </a:r>
            <a:r>
              <a:rPr lang="en-US" dirty="0" smtClean="0"/>
              <a:t>Augustine</a:t>
            </a:r>
          </a:p>
          <a:p>
            <a:pPr marL="514350" indent="-514350">
              <a:buFont typeface="+mj-lt"/>
              <a:buAutoNum type="arabicPeriod"/>
            </a:pPr>
            <a:r>
              <a:rPr lang="en-US" dirty="0" smtClean="0"/>
              <a:t>Repeated </a:t>
            </a:r>
            <a:r>
              <a:rPr lang="en-US" dirty="0" err="1" smtClean="0"/>
              <a:t>unrepented</a:t>
            </a:r>
            <a:r>
              <a:rPr lang="en-US" dirty="0" smtClean="0"/>
              <a:t> sin leads to death</a:t>
            </a:r>
            <a:endParaRPr lang="en-US" dirty="0"/>
          </a:p>
          <a:p>
            <a:endParaRPr lang="en-US" dirty="0"/>
          </a:p>
        </p:txBody>
      </p:sp>
    </p:spTree>
    <p:extLst>
      <p:ext uri="{BB962C8B-B14F-4D97-AF65-F5344CB8AC3E}">
        <p14:creationId xmlns:p14="http://schemas.microsoft.com/office/powerpoint/2010/main" val="1188054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 aside filthiness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James </a:t>
            </a:r>
            <a:r>
              <a:rPr lang="en-US" b="1" dirty="0" smtClean="0"/>
              <a:t>1:21</a:t>
            </a:r>
            <a:r>
              <a:rPr lang="en-US" dirty="0"/>
              <a:t> </a:t>
            </a:r>
            <a:r>
              <a:rPr lang="en-US" dirty="0" smtClean="0"/>
              <a:t>- Therefore </a:t>
            </a:r>
            <a:r>
              <a:rPr lang="en-US" dirty="0"/>
              <a:t>lay aside all filthiness and overflow of wickedness, and receive with meekness the implanted word, which is able to save your souls.</a:t>
            </a:r>
          </a:p>
          <a:p>
            <a:r>
              <a:rPr lang="en-US" dirty="0"/>
              <a:t>To overcome temptations we must do 2 things:</a:t>
            </a:r>
          </a:p>
          <a:p>
            <a:pPr lvl="1"/>
            <a:r>
              <a:rPr lang="en-US" dirty="0"/>
              <a:t>Lay aside all filthiness – Purge </a:t>
            </a:r>
            <a:r>
              <a:rPr lang="en-US" dirty="0" smtClean="0"/>
              <a:t>sinful </a:t>
            </a:r>
            <a:r>
              <a:rPr lang="en-US" dirty="0"/>
              <a:t>influences. </a:t>
            </a:r>
            <a:r>
              <a:rPr lang="en-US" dirty="0" smtClean="0"/>
              <a:t>TV</a:t>
            </a:r>
            <a:r>
              <a:rPr lang="en-US" dirty="0"/>
              <a:t>, movies, media, </a:t>
            </a:r>
            <a:r>
              <a:rPr lang="en-US" dirty="0" smtClean="0"/>
              <a:t>and what </a:t>
            </a:r>
            <a:r>
              <a:rPr lang="en-US" dirty="0"/>
              <a:t>we allow our eyes to </a:t>
            </a:r>
            <a:r>
              <a:rPr lang="en-US" dirty="0" smtClean="0"/>
              <a:t>see.  </a:t>
            </a:r>
            <a:r>
              <a:rPr lang="en-US" dirty="0"/>
              <a:t>What we allow ourselves to listen to.  The people that we associate </a:t>
            </a:r>
            <a:r>
              <a:rPr lang="en-US" dirty="0" smtClean="0"/>
              <a:t>with, etc.</a:t>
            </a:r>
            <a:endParaRPr lang="en-US" dirty="0"/>
          </a:p>
          <a:p>
            <a:pPr lvl="1"/>
            <a:r>
              <a:rPr lang="en-US" dirty="0"/>
              <a:t>Receive the word with meekness.  We should be like the good ground</a:t>
            </a:r>
            <a:r>
              <a:rPr lang="en-US" dirty="0" smtClean="0"/>
              <a:t>.</a:t>
            </a:r>
            <a:endParaRPr lang="en-US" dirty="0"/>
          </a:p>
          <a:p>
            <a:r>
              <a:rPr lang="en-US" b="1" dirty="0"/>
              <a:t>Matthew </a:t>
            </a:r>
            <a:r>
              <a:rPr lang="en-US" b="1" dirty="0" smtClean="0"/>
              <a:t>13:23</a:t>
            </a:r>
            <a:r>
              <a:rPr lang="en-US" dirty="0"/>
              <a:t> </a:t>
            </a:r>
            <a:r>
              <a:rPr lang="en-US" dirty="0" smtClean="0"/>
              <a:t>- But </a:t>
            </a:r>
            <a:r>
              <a:rPr lang="en-US" dirty="0"/>
              <a:t>he who received seed on the good ground is he who hears the word and understands it, who indeed bears fruit and produces: some a hundredfold, some sixty, some thirty.”</a:t>
            </a:r>
          </a:p>
          <a:p>
            <a:endParaRPr lang="en-US" dirty="0"/>
          </a:p>
        </p:txBody>
      </p:sp>
    </p:spTree>
    <p:extLst>
      <p:ext uri="{BB962C8B-B14F-4D97-AF65-F5344CB8AC3E}">
        <p14:creationId xmlns:p14="http://schemas.microsoft.com/office/powerpoint/2010/main" val="351779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 doers of the Word</a:t>
            </a:r>
            <a:endParaRPr lang="en-US" dirty="0"/>
          </a:p>
        </p:txBody>
      </p:sp>
      <p:sp>
        <p:nvSpPr>
          <p:cNvPr id="3" name="Content Placeholder 2"/>
          <p:cNvSpPr>
            <a:spLocks noGrp="1"/>
          </p:cNvSpPr>
          <p:nvPr>
            <p:ph idx="1"/>
          </p:nvPr>
        </p:nvSpPr>
        <p:spPr/>
        <p:txBody>
          <a:bodyPr/>
          <a:lstStyle/>
          <a:p>
            <a:r>
              <a:rPr lang="en-US" b="1" dirty="0"/>
              <a:t>James </a:t>
            </a:r>
            <a:r>
              <a:rPr lang="en-US" b="1" dirty="0" smtClean="0"/>
              <a:t>1:22-24</a:t>
            </a:r>
            <a:r>
              <a:rPr lang="en-US" dirty="0"/>
              <a:t> </a:t>
            </a:r>
            <a:r>
              <a:rPr lang="en-US" dirty="0" smtClean="0"/>
              <a:t>- But </a:t>
            </a:r>
            <a:r>
              <a:rPr lang="en-US" dirty="0"/>
              <a:t>be doers of the word, and not hearers only, deceiving </a:t>
            </a:r>
            <a:r>
              <a:rPr lang="en-US" dirty="0" smtClean="0"/>
              <a:t>yourselves. For </a:t>
            </a:r>
            <a:r>
              <a:rPr lang="en-US" dirty="0"/>
              <a:t>if anyone is a hearer of the word and not a doer, he is like a man observing his natural face in a </a:t>
            </a:r>
            <a:r>
              <a:rPr lang="en-US" dirty="0" smtClean="0"/>
              <a:t>mirror; for </a:t>
            </a:r>
            <a:r>
              <a:rPr lang="en-US" dirty="0"/>
              <a:t>he observes himself, goes away, and immediately forgets what kind of man he was.</a:t>
            </a:r>
          </a:p>
          <a:p>
            <a:r>
              <a:rPr lang="en-US" dirty="0" smtClean="0"/>
              <a:t>Puffed up with knowledge and judging others</a:t>
            </a:r>
          </a:p>
          <a:p>
            <a:r>
              <a:rPr lang="en-US" dirty="0" smtClean="0"/>
              <a:t>Hypocrisy</a:t>
            </a:r>
          </a:p>
          <a:p>
            <a:r>
              <a:rPr lang="en-US" dirty="0" smtClean="0"/>
              <a:t>Blind to our own sins and shortcomings</a:t>
            </a:r>
            <a:endParaRPr lang="en-US" dirty="0"/>
          </a:p>
        </p:txBody>
      </p:sp>
    </p:spTree>
    <p:extLst>
      <p:ext uri="{BB962C8B-B14F-4D97-AF65-F5344CB8AC3E}">
        <p14:creationId xmlns:p14="http://schemas.microsoft.com/office/powerpoint/2010/main" val="97809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Examine the heart</a:t>
            </a:r>
            <a:endParaRPr lang="en-US" dirty="0"/>
          </a:p>
        </p:txBody>
      </p:sp>
      <p:sp>
        <p:nvSpPr>
          <p:cNvPr id="3" name="Content Placeholder 2"/>
          <p:cNvSpPr>
            <a:spLocks noGrp="1"/>
          </p:cNvSpPr>
          <p:nvPr>
            <p:ph idx="1"/>
          </p:nvPr>
        </p:nvSpPr>
        <p:spPr/>
        <p:txBody>
          <a:bodyPr/>
          <a:lstStyle/>
          <a:p>
            <a:r>
              <a:rPr lang="en-US" dirty="0" smtClean="0"/>
              <a:t>“Neither </a:t>
            </a:r>
            <a:r>
              <a:rPr lang="en-US" dirty="0"/>
              <a:t>I nor any other preacher can see into your hearts... but God is looking, for nothing can be hidden from Him. Do not deceive yourselves by coming eagerly to hear the Word and then failing to do it. If it is a good thing to hear, it is a much better thing to do. If you do not hear, you cannot do, and therefore you will build nothing. But if you hear and do not do, then what you are building will be a ruin</a:t>
            </a:r>
            <a:r>
              <a:rPr lang="en-US" dirty="0" smtClean="0"/>
              <a:t>.”  </a:t>
            </a:r>
            <a:r>
              <a:rPr lang="en-US" dirty="0"/>
              <a:t>– St. Augustine</a:t>
            </a:r>
          </a:p>
          <a:p>
            <a:r>
              <a:rPr lang="en-US" dirty="0" smtClean="0"/>
              <a:t>Outward acts (service) vs. inward acts (repentance and prayer)</a:t>
            </a:r>
            <a:endParaRPr lang="en-US" dirty="0"/>
          </a:p>
        </p:txBody>
      </p:sp>
    </p:spTree>
    <p:extLst>
      <p:ext uri="{BB962C8B-B14F-4D97-AF65-F5344CB8AC3E}">
        <p14:creationId xmlns:p14="http://schemas.microsoft.com/office/powerpoint/2010/main" val="29267293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Knowledge without works</a:t>
            </a:r>
            <a:endParaRPr lang="en-US" dirty="0"/>
          </a:p>
        </p:txBody>
      </p:sp>
      <p:sp>
        <p:nvSpPr>
          <p:cNvPr id="3" name="Content Placeholder 2"/>
          <p:cNvSpPr>
            <a:spLocks noGrp="1"/>
          </p:cNvSpPr>
          <p:nvPr>
            <p:ph idx="1"/>
          </p:nvPr>
        </p:nvSpPr>
        <p:spPr/>
        <p:txBody>
          <a:bodyPr/>
          <a:lstStyle/>
          <a:p>
            <a:r>
              <a:rPr lang="en-US" b="1" dirty="0"/>
              <a:t>James </a:t>
            </a:r>
            <a:r>
              <a:rPr lang="en-US" b="1" dirty="0" smtClean="0"/>
              <a:t>3:1</a:t>
            </a:r>
            <a:r>
              <a:rPr lang="en-US" dirty="0"/>
              <a:t> </a:t>
            </a:r>
            <a:r>
              <a:rPr lang="en-US" dirty="0" smtClean="0"/>
              <a:t>- My </a:t>
            </a:r>
            <a:r>
              <a:rPr lang="en-US" dirty="0"/>
              <a:t>brethren, let not many of you become teachers, knowing that we shall receive a stricter judgment.</a:t>
            </a:r>
          </a:p>
          <a:p>
            <a:r>
              <a:rPr lang="en-US" b="1" dirty="0"/>
              <a:t>James </a:t>
            </a:r>
            <a:r>
              <a:rPr lang="en-US" b="1" dirty="0" smtClean="0"/>
              <a:t>1:27</a:t>
            </a:r>
            <a:r>
              <a:rPr lang="en-US" dirty="0"/>
              <a:t> </a:t>
            </a:r>
            <a:r>
              <a:rPr lang="en-US" dirty="0" smtClean="0"/>
              <a:t>- Pure </a:t>
            </a:r>
            <a:r>
              <a:rPr lang="en-US" dirty="0"/>
              <a:t>and undefiled religion before God and the Father is this: to visit orphans and widows in their trouble, and to keep oneself unspotted from the world.</a:t>
            </a:r>
          </a:p>
          <a:p>
            <a:r>
              <a:rPr lang="en-US" dirty="0" smtClean="0"/>
              <a:t>Judged based on our works, not our knowledge</a:t>
            </a:r>
            <a:endParaRPr lang="en-US" dirty="0"/>
          </a:p>
        </p:txBody>
      </p:sp>
    </p:spTree>
    <p:extLst>
      <p:ext uri="{BB962C8B-B14F-4D97-AF65-F5344CB8AC3E}">
        <p14:creationId xmlns:p14="http://schemas.microsoft.com/office/powerpoint/2010/main" val="2588593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3563112"/>
          </a:xfrm>
        </p:spPr>
        <p:txBody>
          <a:bodyPr>
            <a:noAutofit/>
          </a:bodyPr>
          <a:lstStyle/>
          <a:p>
            <a:pPr algn="ctr"/>
            <a:r>
              <a:rPr lang="en-US" sz="9600" dirty="0" smtClean="0"/>
              <a:t>Trials</a:t>
            </a:r>
            <a:endParaRPr lang="en-US" sz="9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1828800"/>
            <a:ext cx="28575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1787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am a “good” person</a:t>
            </a:r>
            <a:endParaRPr lang="en-US" dirty="0"/>
          </a:p>
        </p:txBody>
      </p:sp>
      <p:sp>
        <p:nvSpPr>
          <p:cNvPr id="3" name="Content Placeholder 2"/>
          <p:cNvSpPr>
            <a:spLocks noGrp="1"/>
          </p:cNvSpPr>
          <p:nvPr>
            <p:ph idx="1"/>
          </p:nvPr>
        </p:nvSpPr>
        <p:spPr/>
        <p:txBody>
          <a:bodyPr/>
          <a:lstStyle/>
          <a:p>
            <a:r>
              <a:rPr lang="en-US" dirty="0" smtClean="0"/>
              <a:t>Looks but does not see</a:t>
            </a:r>
          </a:p>
          <a:p>
            <a:r>
              <a:rPr lang="en-US" dirty="0" smtClean="0"/>
              <a:t>We do not want to see the ugly things in our character</a:t>
            </a:r>
          </a:p>
          <a:p>
            <a:r>
              <a:rPr lang="en-US" dirty="0" smtClean="0"/>
              <a:t>Easier to defend ourselves rather to admit the depth of our sin</a:t>
            </a:r>
          </a:p>
          <a:p>
            <a:r>
              <a:rPr lang="en-US" dirty="0"/>
              <a:t>King David:  “Wash me thoroughly from my iniquity, and cleanse me from my sin. For I am conscious of my iniquity; and my sin is at all times before me.”</a:t>
            </a:r>
          </a:p>
          <a:p>
            <a:r>
              <a:rPr lang="en-US" dirty="0" smtClean="0"/>
              <a:t>Instead do we say: “For I am conscious of my accomplishments; and my strengths are at all times before me”?</a:t>
            </a:r>
          </a:p>
          <a:p>
            <a:endParaRPr lang="en-US" dirty="0"/>
          </a:p>
        </p:txBody>
      </p:sp>
    </p:spTree>
    <p:extLst>
      <p:ext uri="{BB962C8B-B14F-4D97-AF65-F5344CB8AC3E}">
        <p14:creationId xmlns:p14="http://schemas.microsoft.com/office/powerpoint/2010/main" val="3728749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Judgment Day</a:t>
            </a:r>
            <a:endParaRPr lang="en-US" dirty="0"/>
          </a:p>
        </p:txBody>
      </p:sp>
      <p:sp>
        <p:nvSpPr>
          <p:cNvPr id="3" name="Content Placeholder 2"/>
          <p:cNvSpPr>
            <a:spLocks noGrp="1"/>
          </p:cNvSpPr>
          <p:nvPr>
            <p:ph idx="1"/>
          </p:nvPr>
        </p:nvSpPr>
        <p:spPr/>
        <p:txBody>
          <a:bodyPr/>
          <a:lstStyle/>
          <a:p>
            <a:r>
              <a:rPr lang="en-US" dirty="0" smtClean="0"/>
              <a:t>We will be judged for what we did with each word of truth we received</a:t>
            </a:r>
          </a:p>
          <a:p>
            <a:r>
              <a:rPr lang="en-US" b="1" dirty="0" smtClean="0"/>
              <a:t>Matthew 12:41 - </a:t>
            </a:r>
            <a:r>
              <a:rPr lang="en-US" dirty="0" smtClean="0"/>
              <a:t>The </a:t>
            </a:r>
            <a:r>
              <a:rPr lang="en-US" dirty="0"/>
              <a:t>men of Nineveh will rise up in the judgment with this generation and condemn it, because they repented at the preaching of Jonah; and </a:t>
            </a:r>
            <a:r>
              <a:rPr lang="en-US" dirty="0" smtClean="0"/>
              <a:t>indeed </a:t>
            </a:r>
            <a:r>
              <a:rPr lang="en-US" dirty="0"/>
              <a:t>a greater than Jonah is </a:t>
            </a:r>
            <a:r>
              <a:rPr lang="en-US" dirty="0" smtClean="0"/>
              <a:t>here.</a:t>
            </a:r>
          </a:p>
          <a:p>
            <a:r>
              <a:rPr lang="en-US" dirty="0" smtClean="0"/>
              <a:t>Why are people interested in the apocalypse?</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876800"/>
            <a:ext cx="250507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34301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Perseverance</a:t>
            </a:r>
            <a:endParaRPr lang="en-US" dirty="0"/>
          </a:p>
        </p:txBody>
      </p:sp>
      <p:sp>
        <p:nvSpPr>
          <p:cNvPr id="3" name="Content Placeholder 2"/>
          <p:cNvSpPr>
            <a:spLocks noGrp="1"/>
          </p:cNvSpPr>
          <p:nvPr>
            <p:ph idx="1"/>
          </p:nvPr>
        </p:nvSpPr>
        <p:spPr/>
        <p:txBody>
          <a:bodyPr/>
          <a:lstStyle/>
          <a:p>
            <a:r>
              <a:rPr lang="en-US" b="1" dirty="0"/>
              <a:t>James </a:t>
            </a:r>
            <a:r>
              <a:rPr lang="en-US" b="1" dirty="0" smtClean="0"/>
              <a:t>1:25</a:t>
            </a:r>
            <a:r>
              <a:rPr lang="en-US" dirty="0"/>
              <a:t> </a:t>
            </a:r>
            <a:r>
              <a:rPr lang="en-US" dirty="0" smtClean="0"/>
              <a:t>- But </a:t>
            </a:r>
            <a:r>
              <a:rPr lang="en-US" dirty="0"/>
              <a:t>he who looks into the perfect law of liberty and continues in it, and is not a forgetful hearer but a doer of the work, this one will be blessed in what he does.</a:t>
            </a:r>
          </a:p>
          <a:p>
            <a:r>
              <a:rPr lang="en-US" dirty="0" smtClean="0"/>
              <a:t>The spiritual life requires lifelong commitment, seriousness, and consistency, not spurts of emotional passion</a:t>
            </a:r>
          </a:p>
        </p:txBody>
      </p:sp>
    </p:spTree>
    <p:extLst>
      <p:ext uri="{BB962C8B-B14F-4D97-AF65-F5344CB8AC3E}">
        <p14:creationId xmlns:p14="http://schemas.microsoft.com/office/powerpoint/2010/main" val="27303917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Perseverance</a:t>
            </a:r>
          </a:p>
        </p:txBody>
      </p:sp>
      <p:sp>
        <p:nvSpPr>
          <p:cNvPr id="3" name="Content Placeholder 2"/>
          <p:cNvSpPr>
            <a:spLocks noGrp="1"/>
          </p:cNvSpPr>
          <p:nvPr>
            <p:ph idx="1"/>
          </p:nvPr>
        </p:nvSpPr>
        <p:spPr/>
        <p:txBody>
          <a:bodyPr>
            <a:normAutofit/>
          </a:bodyPr>
          <a:lstStyle/>
          <a:p>
            <a:r>
              <a:rPr lang="en-US" dirty="0" smtClean="0"/>
              <a:t>“This </a:t>
            </a:r>
            <a:r>
              <a:rPr lang="en-US" dirty="0"/>
              <a:t>is the mark of Christianity--however much a man toils, and </a:t>
            </a:r>
            <a:r>
              <a:rPr lang="en-US" dirty="0" smtClean="0"/>
              <a:t>however much righteousness </a:t>
            </a:r>
            <a:r>
              <a:rPr lang="en-US" dirty="0"/>
              <a:t>he performs, to feel that he has </a:t>
            </a:r>
            <a:r>
              <a:rPr lang="en-US" dirty="0" smtClean="0"/>
              <a:t>done nothing</a:t>
            </a:r>
            <a:r>
              <a:rPr lang="en-US" dirty="0"/>
              <a:t>, and in fasting to say, </a:t>
            </a:r>
            <a:r>
              <a:rPr lang="en-US" dirty="0" smtClean="0"/>
              <a:t>‘This </a:t>
            </a:r>
            <a:r>
              <a:rPr lang="en-US" dirty="0"/>
              <a:t>is not fasting</a:t>
            </a:r>
            <a:r>
              <a:rPr lang="en-US" dirty="0" smtClean="0"/>
              <a:t>,’ </a:t>
            </a:r>
            <a:r>
              <a:rPr lang="en-US" dirty="0"/>
              <a:t>and in </a:t>
            </a:r>
            <a:r>
              <a:rPr lang="en-US" dirty="0" smtClean="0"/>
              <a:t>praying</a:t>
            </a:r>
            <a:r>
              <a:rPr lang="en-US" dirty="0"/>
              <a:t>, </a:t>
            </a:r>
            <a:r>
              <a:rPr lang="en-US" dirty="0" smtClean="0"/>
              <a:t>‘This </a:t>
            </a:r>
            <a:r>
              <a:rPr lang="en-US" dirty="0"/>
              <a:t>is not prayer</a:t>
            </a:r>
            <a:r>
              <a:rPr lang="en-US" dirty="0" smtClean="0"/>
              <a:t>,’ </a:t>
            </a:r>
            <a:r>
              <a:rPr lang="en-US" dirty="0"/>
              <a:t>and in perseverance at prayer, </a:t>
            </a:r>
            <a:r>
              <a:rPr lang="en-US" dirty="0" smtClean="0"/>
              <a:t>‘I</a:t>
            </a:r>
            <a:r>
              <a:rPr lang="en-US" dirty="0"/>
              <a:t> </a:t>
            </a:r>
            <a:r>
              <a:rPr lang="en-US" dirty="0" smtClean="0"/>
              <a:t>have </a:t>
            </a:r>
            <a:r>
              <a:rPr lang="en-US" dirty="0"/>
              <a:t>shown no perseverance; I am only just beginning to </a:t>
            </a:r>
            <a:r>
              <a:rPr lang="en-US" dirty="0" smtClean="0"/>
              <a:t>practice and </a:t>
            </a:r>
            <a:r>
              <a:rPr lang="en-US" dirty="0"/>
              <a:t>to take </a:t>
            </a:r>
            <a:r>
              <a:rPr lang="en-US" dirty="0" smtClean="0"/>
              <a:t>pains’; </a:t>
            </a:r>
            <a:r>
              <a:rPr lang="en-US" dirty="0"/>
              <a:t>and even if he is righteous before God, he </a:t>
            </a:r>
            <a:r>
              <a:rPr lang="en-US" dirty="0" smtClean="0"/>
              <a:t> should </a:t>
            </a:r>
            <a:r>
              <a:rPr lang="en-US" dirty="0"/>
              <a:t>say, </a:t>
            </a:r>
            <a:r>
              <a:rPr lang="en-US" dirty="0" smtClean="0"/>
              <a:t>‘I </a:t>
            </a:r>
            <a:r>
              <a:rPr lang="en-US" dirty="0"/>
              <a:t>am not righteous, not I; I do not take pains, but </a:t>
            </a:r>
            <a:r>
              <a:rPr lang="en-US" dirty="0" smtClean="0"/>
              <a:t> only </a:t>
            </a:r>
            <a:r>
              <a:rPr lang="en-US" dirty="0"/>
              <a:t>make a beginning every day</a:t>
            </a:r>
            <a:r>
              <a:rPr lang="en-US" dirty="0" smtClean="0"/>
              <a:t>.’”</a:t>
            </a:r>
            <a:r>
              <a:rPr lang="en-US" dirty="0"/>
              <a:t> </a:t>
            </a:r>
            <a:r>
              <a:rPr lang="en-US" dirty="0" smtClean="0"/>
              <a:t>- St</a:t>
            </a:r>
            <a:r>
              <a:rPr lang="en-US" dirty="0"/>
              <a:t>. </a:t>
            </a:r>
            <a:r>
              <a:rPr lang="en-US" dirty="0" err="1"/>
              <a:t>Macarius</a:t>
            </a:r>
            <a:r>
              <a:rPr lang="en-US" dirty="0"/>
              <a:t> the Great </a:t>
            </a:r>
          </a:p>
        </p:txBody>
      </p:sp>
    </p:spTree>
    <p:extLst>
      <p:ext uri="{BB962C8B-B14F-4D97-AF65-F5344CB8AC3E}">
        <p14:creationId xmlns:p14="http://schemas.microsoft.com/office/powerpoint/2010/main" val="1007878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Sins of the tongue</a:t>
            </a:r>
            <a:endParaRPr lang="en-US" dirty="0"/>
          </a:p>
        </p:txBody>
      </p:sp>
      <p:sp>
        <p:nvSpPr>
          <p:cNvPr id="3" name="Content Placeholder 2"/>
          <p:cNvSpPr>
            <a:spLocks noGrp="1"/>
          </p:cNvSpPr>
          <p:nvPr>
            <p:ph idx="1"/>
          </p:nvPr>
        </p:nvSpPr>
        <p:spPr/>
        <p:txBody>
          <a:bodyPr/>
          <a:lstStyle/>
          <a:p>
            <a:r>
              <a:rPr lang="en-US" b="1" dirty="0"/>
              <a:t>James </a:t>
            </a:r>
            <a:r>
              <a:rPr lang="en-US" b="1" dirty="0" smtClean="0"/>
              <a:t>1:19-20,26</a:t>
            </a:r>
            <a:r>
              <a:rPr lang="en-US" dirty="0"/>
              <a:t> </a:t>
            </a:r>
            <a:r>
              <a:rPr lang="en-US" dirty="0" smtClean="0"/>
              <a:t>- So </a:t>
            </a:r>
            <a:r>
              <a:rPr lang="en-US" dirty="0"/>
              <a:t>then, my beloved brethren, let every man be swift to hear, slow to speak, slow to </a:t>
            </a:r>
            <a:r>
              <a:rPr lang="en-US" dirty="0" smtClean="0"/>
              <a:t>wrath; for </a:t>
            </a:r>
            <a:r>
              <a:rPr lang="en-US" dirty="0"/>
              <a:t>the wrath of man does not produce the righteousness of </a:t>
            </a:r>
            <a:r>
              <a:rPr lang="en-US" dirty="0" smtClean="0"/>
              <a:t>God…If </a:t>
            </a:r>
            <a:r>
              <a:rPr lang="en-US" dirty="0"/>
              <a:t>anyone among you thinks he is religious, and does not bridle his tongue but deceives his own heart, this one's religion is useless.</a:t>
            </a:r>
          </a:p>
          <a:p>
            <a:r>
              <a:rPr lang="en-US" dirty="0" smtClean="0"/>
              <a:t>One mirror to see if we are doers or hearers is our speech</a:t>
            </a:r>
          </a:p>
          <a:p>
            <a:r>
              <a:rPr lang="en-US" dirty="0" smtClean="0"/>
              <a:t>Wrath, gossip, excessive talking, cursing, </a:t>
            </a:r>
            <a:r>
              <a:rPr lang="en-US" dirty="0" err="1" smtClean="0"/>
              <a:t>etc</a:t>
            </a:r>
            <a:endParaRPr lang="en-US" dirty="0" smtClean="0"/>
          </a:p>
          <a:p>
            <a:endParaRPr lang="en-US" dirty="0"/>
          </a:p>
        </p:txBody>
      </p:sp>
    </p:spTree>
    <p:extLst>
      <p:ext uri="{BB962C8B-B14F-4D97-AF65-F5344CB8AC3E}">
        <p14:creationId xmlns:p14="http://schemas.microsoft.com/office/powerpoint/2010/main" val="1934378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935479"/>
            <a:ext cx="4191000" cy="4617719"/>
          </a:xfrm>
        </p:spPr>
        <p:txBody>
          <a:bodyPr>
            <a:normAutofit fontScale="92500"/>
          </a:bodyPr>
          <a:lstStyle/>
          <a:p>
            <a:r>
              <a:rPr lang="en-US" dirty="0" smtClean="0"/>
              <a:t>Trials</a:t>
            </a:r>
          </a:p>
          <a:p>
            <a:pPr lvl="1"/>
            <a:r>
              <a:rPr lang="en-US" dirty="0" smtClean="0"/>
              <a:t>Joy</a:t>
            </a:r>
          </a:p>
          <a:p>
            <a:pPr lvl="1"/>
            <a:r>
              <a:rPr lang="en-US" dirty="0" smtClean="0"/>
              <a:t>Testing our faith</a:t>
            </a:r>
          </a:p>
          <a:p>
            <a:pPr lvl="1"/>
            <a:r>
              <a:rPr lang="en-US" dirty="0" smtClean="0"/>
              <a:t>An act of love</a:t>
            </a:r>
          </a:p>
          <a:p>
            <a:pPr lvl="1"/>
            <a:r>
              <a:rPr lang="en-US" dirty="0" smtClean="0"/>
              <a:t>To be expected</a:t>
            </a:r>
          </a:p>
          <a:p>
            <a:pPr lvl="1"/>
            <a:r>
              <a:rPr lang="en-US" dirty="0" smtClean="0"/>
              <a:t>Required to enter the Kingdom of God</a:t>
            </a:r>
          </a:p>
          <a:p>
            <a:pPr lvl="1"/>
            <a:r>
              <a:rPr lang="en-US" dirty="0" smtClean="0"/>
              <a:t>Result in spiritual maturity</a:t>
            </a:r>
          </a:p>
          <a:p>
            <a:pPr lvl="1"/>
            <a:r>
              <a:rPr lang="en-US" dirty="0" smtClean="0"/>
              <a:t>Asking for wisdom in faith during trials</a:t>
            </a:r>
          </a:p>
          <a:p>
            <a:pPr lvl="1"/>
            <a:r>
              <a:rPr lang="en-US" dirty="0" smtClean="0"/>
              <a:t>Heavenly reward</a:t>
            </a:r>
          </a:p>
          <a:p>
            <a:pPr lvl="1"/>
            <a:endParaRPr lang="en-US" dirty="0" smtClean="0"/>
          </a:p>
          <a:p>
            <a:pPr lvl="1"/>
            <a:endParaRPr lang="en-US" dirty="0" smtClean="0"/>
          </a:p>
          <a:p>
            <a:pPr lvl="1"/>
            <a:endParaRPr lang="en-US" dirty="0" smtClean="0"/>
          </a:p>
          <a:p>
            <a:pPr lvl="1"/>
            <a:endParaRPr lang="en-US" dirty="0"/>
          </a:p>
        </p:txBody>
      </p:sp>
      <p:sp>
        <p:nvSpPr>
          <p:cNvPr id="4" name="Content Placeholder 2"/>
          <p:cNvSpPr txBox="1">
            <a:spLocks/>
          </p:cNvSpPr>
          <p:nvPr/>
        </p:nvSpPr>
        <p:spPr>
          <a:xfrm>
            <a:off x="4191000" y="1933574"/>
            <a:ext cx="4191000" cy="4619625"/>
          </a:xfrm>
          <a:prstGeom prst="rect">
            <a:avLst/>
          </a:prstGeom>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Temptations</a:t>
            </a:r>
          </a:p>
          <a:p>
            <a:pPr lvl="1"/>
            <a:r>
              <a:rPr lang="en-US" dirty="0" smtClean="0"/>
              <a:t>Desires + Devil</a:t>
            </a:r>
          </a:p>
          <a:p>
            <a:pPr lvl="1"/>
            <a:r>
              <a:rPr lang="en-US" dirty="0" smtClean="0"/>
              <a:t>Lay aside filthiness</a:t>
            </a:r>
          </a:p>
          <a:p>
            <a:pPr lvl="1"/>
            <a:r>
              <a:rPr lang="en-US" dirty="0"/>
              <a:t>Be doers of the </a:t>
            </a:r>
            <a:r>
              <a:rPr lang="en-US" dirty="0" smtClean="0"/>
              <a:t>Word</a:t>
            </a:r>
          </a:p>
          <a:p>
            <a:pPr lvl="1"/>
            <a:r>
              <a:rPr lang="en-US" dirty="0" smtClean="0"/>
              <a:t>Examine the heart</a:t>
            </a:r>
          </a:p>
          <a:p>
            <a:pPr lvl="1"/>
            <a:r>
              <a:rPr lang="en-US" dirty="0" smtClean="0"/>
              <a:t>Knowledge without works</a:t>
            </a:r>
          </a:p>
          <a:p>
            <a:pPr lvl="1"/>
            <a:r>
              <a:rPr lang="en-US" dirty="0" smtClean="0"/>
              <a:t>Blindness to our sin</a:t>
            </a:r>
          </a:p>
          <a:p>
            <a:pPr lvl="1"/>
            <a:r>
              <a:rPr lang="en-US" dirty="0" smtClean="0"/>
              <a:t>Judged by what we hear</a:t>
            </a:r>
          </a:p>
          <a:p>
            <a:pPr lvl="1"/>
            <a:r>
              <a:rPr lang="en-US" dirty="0" smtClean="0"/>
              <a:t>Perseverance</a:t>
            </a:r>
          </a:p>
          <a:p>
            <a:pPr lvl="1"/>
            <a:r>
              <a:rPr lang="en-US" dirty="0" smtClean="0"/>
              <a:t>Sins of the tongue</a:t>
            </a:r>
          </a:p>
          <a:p>
            <a:pPr lvl="1"/>
            <a:endParaRPr lang="en-US" dirty="0" smtClean="0"/>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950113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Joy during trials</a:t>
            </a:r>
            <a:endParaRPr lang="en-US" dirty="0"/>
          </a:p>
        </p:txBody>
      </p:sp>
      <p:sp>
        <p:nvSpPr>
          <p:cNvPr id="3" name="Content Placeholder 2"/>
          <p:cNvSpPr>
            <a:spLocks noGrp="1"/>
          </p:cNvSpPr>
          <p:nvPr>
            <p:ph idx="1"/>
          </p:nvPr>
        </p:nvSpPr>
        <p:spPr/>
        <p:txBody>
          <a:bodyPr/>
          <a:lstStyle/>
          <a:p>
            <a:r>
              <a:rPr lang="en-US" b="1" dirty="0"/>
              <a:t>James </a:t>
            </a:r>
            <a:r>
              <a:rPr lang="en-US" b="1" dirty="0" smtClean="0"/>
              <a:t>1:2-3</a:t>
            </a:r>
            <a:r>
              <a:rPr lang="en-US" dirty="0"/>
              <a:t> </a:t>
            </a:r>
            <a:r>
              <a:rPr lang="en-US" dirty="0" smtClean="0"/>
              <a:t>- My </a:t>
            </a:r>
            <a:r>
              <a:rPr lang="en-US" dirty="0"/>
              <a:t>brethren, count it all joy when you fall into </a:t>
            </a:r>
            <a:r>
              <a:rPr lang="en-US" dirty="0" smtClean="0"/>
              <a:t>various trials, knowing </a:t>
            </a:r>
            <a:r>
              <a:rPr lang="en-US" dirty="0"/>
              <a:t>that the testing of your faith produces patience</a:t>
            </a:r>
            <a:r>
              <a:rPr lang="en-US" dirty="0" smtClean="0"/>
              <a:t>.</a:t>
            </a:r>
          </a:p>
          <a:p>
            <a:r>
              <a:rPr lang="en-US" dirty="0" smtClean="0"/>
              <a:t>From God or by His permissive will</a:t>
            </a:r>
          </a:p>
          <a:p>
            <a:r>
              <a:rPr lang="en-US" dirty="0" smtClean="0"/>
              <a:t>Should be a source of joy</a:t>
            </a:r>
          </a:p>
          <a:p>
            <a:r>
              <a:rPr lang="en-US" dirty="0"/>
              <a:t>Intended to strengthen our </a:t>
            </a:r>
            <a:r>
              <a:rPr lang="en-US" dirty="0" smtClean="0"/>
              <a:t>character and produce patience</a:t>
            </a:r>
          </a:p>
          <a:p>
            <a:r>
              <a:rPr lang="en-US" dirty="0" smtClean="0"/>
              <a:t>Focus on my growth instead of my pain</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2192772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our faith</a:t>
            </a:r>
            <a:endParaRPr lang="en-US" dirty="0"/>
          </a:p>
        </p:txBody>
      </p:sp>
      <p:sp>
        <p:nvSpPr>
          <p:cNvPr id="3" name="Content Placeholder 2"/>
          <p:cNvSpPr>
            <a:spLocks noGrp="1"/>
          </p:cNvSpPr>
          <p:nvPr>
            <p:ph idx="1"/>
          </p:nvPr>
        </p:nvSpPr>
        <p:spPr>
          <a:xfrm>
            <a:off x="457200" y="1935480"/>
            <a:ext cx="6019800" cy="4389120"/>
          </a:xfrm>
        </p:spPr>
        <p:txBody>
          <a:bodyPr/>
          <a:lstStyle/>
          <a:p>
            <a:r>
              <a:rPr lang="en-US" b="1" dirty="0"/>
              <a:t>1 Peter 1:7</a:t>
            </a:r>
            <a:r>
              <a:rPr lang="en-US" dirty="0"/>
              <a:t> - that the genuineness of your faith, being much more precious than gold that perishes, though it is tested by fire, may be found to praise, honor, and glory at the revelation of Jesus Christ,</a:t>
            </a:r>
          </a:p>
          <a:p>
            <a:r>
              <a:rPr lang="en-US" dirty="0" smtClean="0"/>
              <a:t>Genuine faith is more precious and rarer than gold</a:t>
            </a:r>
          </a:p>
          <a:p>
            <a:r>
              <a:rPr lang="en-US" dirty="0" smtClean="0"/>
              <a:t>God knows us without needing a test</a:t>
            </a:r>
          </a:p>
          <a:p>
            <a:r>
              <a:rPr lang="en-US" dirty="0" smtClean="0"/>
              <a:t>But we do not know ourselves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3733800"/>
            <a:ext cx="18383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274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act of love</a:t>
            </a:r>
            <a:endParaRPr lang="en-US" dirty="0"/>
          </a:p>
        </p:txBody>
      </p:sp>
      <p:sp>
        <p:nvSpPr>
          <p:cNvPr id="3" name="Content Placeholder 2"/>
          <p:cNvSpPr>
            <a:spLocks noGrp="1"/>
          </p:cNvSpPr>
          <p:nvPr>
            <p:ph idx="1"/>
          </p:nvPr>
        </p:nvSpPr>
        <p:spPr/>
        <p:txBody>
          <a:bodyPr/>
          <a:lstStyle/>
          <a:p>
            <a:r>
              <a:rPr lang="en-US" b="1" dirty="0"/>
              <a:t>John </a:t>
            </a:r>
            <a:r>
              <a:rPr lang="en-US" b="1" dirty="0" smtClean="0"/>
              <a:t>15:2</a:t>
            </a:r>
            <a:r>
              <a:rPr lang="en-US" dirty="0"/>
              <a:t> </a:t>
            </a:r>
            <a:r>
              <a:rPr lang="en-US" dirty="0" smtClean="0"/>
              <a:t>- Every </a:t>
            </a:r>
            <a:r>
              <a:rPr lang="en-US" dirty="0"/>
              <a:t>branch in Me that does not bear fruit He takes away; and every branch that bears fruit He prunes, that it may bear more fruit</a:t>
            </a:r>
            <a:r>
              <a:rPr lang="en-US" dirty="0" smtClean="0"/>
              <a:t>.</a:t>
            </a:r>
          </a:p>
          <a:p>
            <a:r>
              <a:rPr lang="en-US" dirty="0" smtClean="0"/>
              <a:t>God wants us to grow in Him as a loving parent wants to see his children grow and be fruitful</a:t>
            </a:r>
            <a:endParaRPr lang="en-US" dirty="0"/>
          </a:p>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114800"/>
            <a:ext cx="1781175"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7181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 be expected</a:t>
            </a:r>
            <a:endParaRPr lang="en-US" dirty="0"/>
          </a:p>
        </p:txBody>
      </p:sp>
      <p:sp>
        <p:nvSpPr>
          <p:cNvPr id="3" name="Content Placeholder 2"/>
          <p:cNvSpPr>
            <a:spLocks noGrp="1"/>
          </p:cNvSpPr>
          <p:nvPr>
            <p:ph idx="1"/>
          </p:nvPr>
        </p:nvSpPr>
        <p:spPr/>
        <p:txBody>
          <a:bodyPr/>
          <a:lstStyle/>
          <a:p>
            <a:r>
              <a:rPr lang="en-US" b="1" dirty="0"/>
              <a:t>1 Peter </a:t>
            </a:r>
            <a:r>
              <a:rPr lang="en-US" b="1" dirty="0" smtClean="0"/>
              <a:t>4:12-13</a:t>
            </a:r>
            <a:r>
              <a:rPr lang="en-US" dirty="0"/>
              <a:t> </a:t>
            </a:r>
            <a:r>
              <a:rPr lang="en-US" dirty="0" smtClean="0"/>
              <a:t>- Beloved</a:t>
            </a:r>
            <a:r>
              <a:rPr lang="en-US" dirty="0"/>
              <a:t>, do not think it strange concerning the fiery trial which is to try you, as though some strange thing happened to </a:t>
            </a:r>
            <a:r>
              <a:rPr lang="en-US" dirty="0" smtClean="0"/>
              <a:t>you; but </a:t>
            </a:r>
            <a:r>
              <a:rPr lang="en-US" dirty="0"/>
              <a:t>rejoice to the extent that you partake of Christ's sufferings, that when His glory is revealed, you may also be glad with exceeding joy</a:t>
            </a:r>
            <a:r>
              <a:rPr lang="en-US" dirty="0" smtClean="0"/>
              <a:t>.</a:t>
            </a:r>
          </a:p>
          <a:p>
            <a:r>
              <a:rPr lang="en-US" dirty="0" smtClean="0"/>
              <a:t>If we suffer with Him, we will also be glorified with Him</a:t>
            </a:r>
            <a:endParaRPr lang="en-US" dirty="0"/>
          </a:p>
          <a:p>
            <a:endParaRPr lang="en-US" dirty="0"/>
          </a:p>
        </p:txBody>
      </p:sp>
    </p:spTree>
    <p:extLst>
      <p:ext uri="{BB962C8B-B14F-4D97-AF65-F5344CB8AC3E}">
        <p14:creationId xmlns:p14="http://schemas.microsoft.com/office/powerpoint/2010/main" val="2347583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Required to enter the Kingdom</a:t>
            </a:r>
            <a:endParaRPr lang="en-US" dirty="0"/>
          </a:p>
        </p:txBody>
      </p:sp>
      <p:sp>
        <p:nvSpPr>
          <p:cNvPr id="3" name="Content Placeholder 2"/>
          <p:cNvSpPr>
            <a:spLocks noGrp="1"/>
          </p:cNvSpPr>
          <p:nvPr>
            <p:ph idx="1"/>
          </p:nvPr>
        </p:nvSpPr>
        <p:spPr/>
        <p:txBody>
          <a:bodyPr/>
          <a:lstStyle/>
          <a:p>
            <a:r>
              <a:rPr lang="en-US" b="1" dirty="0"/>
              <a:t>Acts </a:t>
            </a:r>
            <a:r>
              <a:rPr lang="en-US" b="1" dirty="0" smtClean="0"/>
              <a:t>14:22</a:t>
            </a:r>
            <a:r>
              <a:rPr lang="en-US" dirty="0"/>
              <a:t> </a:t>
            </a:r>
            <a:r>
              <a:rPr lang="en-US" dirty="0" smtClean="0"/>
              <a:t>- We </a:t>
            </a:r>
            <a:r>
              <a:rPr lang="en-US" dirty="0"/>
              <a:t>must through many tribulations enter the kingdom of God</a:t>
            </a:r>
            <a:r>
              <a:rPr lang="en-US" dirty="0" smtClean="0"/>
              <a:t>.</a:t>
            </a:r>
            <a:endParaRPr lang="en-US" dirty="0"/>
          </a:p>
          <a:p>
            <a:r>
              <a:rPr lang="en-US" dirty="0" smtClean="0"/>
              <a:t>“He </a:t>
            </a:r>
            <a:r>
              <a:rPr lang="en-US" dirty="0"/>
              <a:t>who runs from tribulations runs from </a:t>
            </a:r>
            <a:r>
              <a:rPr lang="en-US" dirty="0" smtClean="0"/>
              <a:t>God” </a:t>
            </a:r>
            <a:r>
              <a:rPr lang="en-US" dirty="0"/>
              <a:t>– St. Paul the </a:t>
            </a:r>
            <a:r>
              <a:rPr lang="en-US" dirty="0" smtClean="0"/>
              <a:t>Hermit</a:t>
            </a:r>
          </a:p>
          <a:p>
            <a:endParaRPr lang="en-US" dirty="0"/>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810000"/>
            <a:ext cx="1847850"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486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reach spiritual maturity</a:t>
            </a:r>
            <a:endParaRPr lang="en-US" dirty="0"/>
          </a:p>
        </p:txBody>
      </p:sp>
      <p:sp>
        <p:nvSpPr>
          <p:cNvPr id="3" name="Content Placeholder 2"/>
          <p:cNvSpPr>
            <a:spLocks noGrp="1"/>
          </p:cNvSpPr>
          <p:nvPr>
            <p:ph idx="1"/>
          </p:nvPr>
        </p:nvSpPr>
        <p:spPr/>
        <p:txBody>
          <a:bodyPr/>
          <a:lstStyle/>
          <a:p>
            <a:r>
              <a:rPr lang="en-US" b="1" dirty="0"/>
              <a:t>James </a:t>
            </a:r>
            <a:r>
              <a:rPr lang="en-US" b="1" dirty="0" smtClean="0"/>
              <a:t>1:4-5</a:t>
            </a:r>
            <a:r>
              <a:rPr lang="en-US" dirty="0"/>
              <a:t> </a:t>
            </a:r>
            <a:r>
              <a:rPr lang="en-US" dirty="0" smtClean="0"/>
              <a:t>- But </a:t>
            </a:r>
            <a:r>
              <a:rPr lang="en-US" dirty="0"/>
              <a:t>let patience have its perfect work, that you may be perfect and complete, lacking nothing</a:t>
            </a:r>
            <a:r>
              <a:rPr lang="en-US" dirty="0" smtClean="0"/>
              <a:t>.</a:t>
            </a:r>
          </a:p>
          <a:p>
            <a:r>
              <a:rPr lang="en-US" dirty="0" smtClean="0"/>
              <a:t>We cannot attain virtue unless we endure trials to develop patience.</a:t>
            </a:r>
          </a:p>
          <a:p>
            <a:r>
              <a:rPr lang="en-US" dirty="0" smtClean="0"/>
              <a:t>Working out is painful but develops muscles</a:t>
            </a:r>
            <a:endParaRPr lang="en-US" dirty="0"/>
          </a:p>
          <a:p>
            <a:endParaRPr lang="en-US" dirty="0"/>
          </a:p>
        </p:txBody>
      </p:sp>
    </p:spTree>
    <p:extLst>
      <p:ext uri="{BB962C8B-B14F-4D97-AF65-F5344CB8AC3E}">
        <p14:creationId xmlns:p14="http://schemas.microsoft.com/office/powerpoint/2010/main" val="668765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Endurance requires wisdom</a:t>
            </a:r>
            <a:endParaRPr lang="en-US" dirty="0"/>
          </a:p>
        </p:txBody>
      </p:sp>
      <p:sp>
        <p:nvSpPr>
          <p:cNvPr id="3" name="Content Placeholder 2"/>
          <p:cNvSpPr>
            <a:spLocks noGrp="1"/>
          </p:cNvSpPr>
          <p:nvPr>
            <p:ph idx="1"/>
          </p:nvPr>
        </p:nvSpPr>
        <p:spPr/>
        <p:txBody>
          <a:bodyPr/>
          <a:lstStyle/>
          <a:p>
            <a:r>
              <a:rPr lang="en-US" b="1" dirty="0"/>
              <a:t>James </a:t>
            </a:r>
            <a:r>
              <a:rPr lang="en-US" b="1" dirty="0" smtClean="0"/>
              <a:t>1:5</a:t>
            </a:r>
            <a:r>
              <a:rPr lang="en-US" dirty="0"/>
              <a:t> </a:t>
            </a:r>
            <a:r>
              <a:rPr lang="en-US" dirty="0" smtClean="0"/>
              <a:t>- If </a:t>
            </a:r>
            <a:r>
              <a:rPr lang="en-US" dirty="0"/>
              <a:t>any of you lacks wisdom, let him ask of God, who gives to all liberally and without reproach, and it will </a:t>
            </a:r>
            <a:r>
              <a:rPr lang="en-US" dirty="0" smtClean="0"/>
              <a:t>be </a:t>
            </a:r>
            <a:r>
              <a:rPr lang="en-US" dirty="0"/>
              <a:t>given to him</a:t>
            </a:r>
            <a:r>
              <a:rPr lang="en-US" dirty="0" smtClean="0"/>
              <a:t>.</a:t>
            </a:r>
          </a:p>
          <a:p>
            <a:r>
              <a:rPr lang="en-US" dirty="0" smtClean="0"/>
              <a:t>Wisdom to focus on God, not the trial</a:t>
            </a:r>
          </a:p>
          <a:p>
            <a:r>
              <a:rPr lang="en-US" dirty="0" smtClean="0"/>
              <a:t>Joy comes by trusting God during the trial, not just waiting for the trial to end</a:t>
            </a:r>
          </a:p>
          <a:p>
            <a:r>
              <a:rPr lang="en-US" dirty="0" smtClean="0"/>
              <a:t>The time of trial is a time of prayer, not idleness and despair</a:t>
            </a:r>
            <a:endParaRPr lang="en-US" dirty="0"/>
          </a:p>
          <a:p>
            <a:endParaRPr lang="en-US" dirty="0"/>
          </a:p>
        </p:txBody>
      </p:sp>
    </p:spTree>
    <p:extLst>
      <p:ext uri="{BB962C8B-B14F-4D97-AF65-F5344CB8AC3E}">
        <p14:creationId xmlns:p14="http://schemas.microsoft.com/office/powerpoint/2010/main" val="24864447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145</TotalTime>
  <Words>1784</Words>
  <Application>Microsoft Office PowerPoint</Application>
  <PresentationFormat>On-screen Show (4:3)</PresentationFormat>
  <Paragraphs>115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Faith &amp; Temptations</vt:lpstr>
      <vt:lpstr>Trials</vt:lpstr>
      <vt:lpstr>Joy during trials</vt:lpstr>
      <vt:lpstr>Testing our faith</vt:lpstr>
      <vt:lpstr>An act of love</vt:lpstr>
      <vt:lpstr>Should be expected</vt:lpstr>
      <vt:lpstr>Required to enter the Kingdom</vt:lpstr>
      <vt:lpstr>To reach spiritual maturity</vt:lpstr>
      <vt:lpstr>Endurance requires wisdom</vt:lpstr>
      <vt:lpstr>Ask in faith</vt:lpstr>
      <vt:lpstr>Do not doubt</vt:lpstr>
      <vt:lpstr>Results in reward</vt:lpstr>
      <vt:lpstr>Temptations</vt:lpstr>
      <vt:lpstr>Temptations are not from God</vt:lpstr>
      <vt:lpstr>Desire  Sin  Death</vt:lpstr>
      <vt:lpstr>Lay aside filthiness</vt:lpstr>
      <vt:lpstr>Be doers of the Word</vt:lpstr>
      <vt:lpstr>Examine the heart</vt:lpstr>
      <vt:lpstr>Knowledge without works</vt:lpstr>
      <vt:lpstr>I am a “good” person</vt:lpstr>
      <vt:lpstr>Judgment Day</vt:lpstr>
      <vt:lpstr>Perseverance</vt:lpstr>
      <vt:lpstr>Perseverance</vt:lpstr>
      <vt:lpstr>Sins of the tongue</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Nader</dc:creator>
  <cp:lastModifiedBy>Nader</cp:lastModifiedBy>
  <cp:revision>33</cp:revision>
  <dcterms:created xsi:type="dcterms:W3CDTF">2010-12-08T04:08:37Z</dcterms:created>
  <dcterms:modified xsi:type="dcterms:W3CDTF">2010-12-11T02:39:28Z</dcterms:modified>
</cp:coreProperties>
</file>